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726" r:id="rId2"/>
    <p:sldMasterId id="2147483736" r:id="rId3"/>
    <p:sldMasterId id="2147483748" r:id="rId4"/>
    <p:sldMasterId id="2147483773" r:id="rId5"/>
  </p:sldMasterIdLst>
  <p:notesMasterIdLst>
    <p:notesMasterId r:id="rId39"/>
  </p:notesMasterIdLst>
  <p:sldIdLst>
    <p:sldId id="327" r:id="rId6"/>
    <p:sldId id="322" r:id="rId7"/>
    <p:sldId id="257" r:id="rId8"/>
    <p:sldId id="258" r:id="rId9"/>
    <p:sldId id="259" r:id="rId10"/>
    <p:sldId id="260" r:id="rId11"/>
    <p:sldId id="261" r:id="rId12"/>
    <p:sldId id="262" r:id="rId13"/>
    <p:sldId id="263" r:id="rId14"/>
    <p:sldId id="326" r:id="rId15"/>
    <p:sldId id="319" r:id="rId16"/>
    <p:sldId id="293" r:id="rId17"/>
    <p:sldId id="301" r:id="rId18"/>
    <p:sldId id="294" r:id="rId19"/>
    <p:sldId id="299" r:id="rId20"/>
    <p:sldId id="320" r:id="rId21"/>
    <p:sldId id="315" r:id="rId22"/>
    <p:sldId id="316" r:id="rId23"/>
    <p:sldId id="328" r:id="rId24"/>
    <p:sldId id="323" r:id="rId25"/>
    <p:sldId id="282" r:id="rId26"/>
    <p:sldId id="324" r:id="rId27"/>
    <p:sldId id="307" r:id="rId28"/>
    <p:sldId id="281" r:id="rId29"/>
    <p:sldId id="325" r:id="rId30"/>
    <p:sldId id="329" r:id="rId31"/>
    <p:sldId id="256" r:id="rId32"/>
    <p:sldId id="330" r:id="rId33"/>
    <p:sldId id="331" r:id="rId34"/>
    <p:sldId id="332" r:id="rId35"/>
    <p:sldId id="333" r:id="rId36"/>
    <p:sldId id="334" r:id="rId37"/>
    <p:sldId id="33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4" d="100"/>
          <a:sy n="44" d="100"/>
        </p:scale>
        <p:origin x="652"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345209-13B7-4378-A2B3-51B0E0FE0D03}" type="datetimeFigureOut">
              <a:rPr lang="en-US" smtClean="0"/>
              <a:t>10/8/2025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5C10B2-A835-47E5-93C0-09F9F0F4E5B4}" type="slidenum">
              <a:rPr lang="en-US" smtClean="0"/>
              <a:t>‹#›</a:t>
            </a:fld>
            <a:endParaRPr lang="en-US"/>
          </a:p>
        </p:txBody>
      </p:sp>
    </p:spTree>
    <p:extLst>
      <p:ext uri="{BB962C8B-B14F-4D97-AF65-F5344CB8AC3E}">
        <p14:creationId xmlns:p14="http://schemas.microsoft.com/office/powerpoint/2010/main" val="906138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pressdemocrat.com/article/news/santa-rosa-student-16-fatally-stabbed-in-montgomery-high-school-classroom/" TargetMode="External"/><Relationship Id="rId7" Type="http://schemas.openxmlformats.org/officeDocument/2006/relationships/hyperlink" Target="https://www.pressdemocrat.com/article/news/trial-date-set-for-suspect-in-montgomery-high-fatal-stabbing/"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pressdemocrat.com/article/news/santa-rosa-schools-files-cross-complaint-against-students-involved-in-fatal/?gallery=6372da49-02a9-46b6-8bc9-d1d537b2db6f" TargetMode="External"/><Relationship Id="rId5" Type="http://schemas.openxmlformats.org/officeDocument/2006/relationships/hyperlink" Target="https://www.pressdemocrat.com/article/news/parents-file-wrongful-death-suit-in-montgomery-high-school-stabbing/" TargetMode="External"/><Relationship Id="rId4" Type="http://schemas.openxmlformats.org/officeDocument/2006/relationships/hyperlink" Target="https://www.pressdemocrat.com/article/news/judge-issues-verdict-xyz-in-montgomery-high-school-stabbing/?gallery=6372da49-02a9-46b6-8bc9-d1d537b2db6f"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latin typeface="Raleway Lining" panose="020B0503030101060003" pitchFamily="34" charset="0"/>
              </a:rPr>
              <a:t>CrisisRisk</a:t>
            </a:r>
            <a:r>
              <a:rPr lang="en-US" sz="1200" b="1" dirty="0">
                <a:latin typeface="Raleway Lining" panose="020B0503030101060003" pitchFamily="34" charset="0"/>
              </a:rPr>
              <a:t> Crisis Management Services </a:t>
            </a:r>
            <a:r>
              <a:rPr lang="en-US" sz="1200" dirty="0">
                <a:latin typeface="Raleway Lining" panose="020B0503030101060003" pitchFamily="34" charset="0"/>
              </a:rPr>
              <a:t>including but not limited to: crisis response investigation, crisis management support, public relations, media management and site security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aleway Lining" panose="020B0503030101060003" pitchFamily="34" charset="0"/>
              </a:rPr>
              <a:t>Response Services for Off-Site K-12 Field Trips:  Event Responder Fees, Counselling Services, AD&amp;D, Funeral Expenses and Medical Expenses only (if events not previously reported to Beazley)</a:t>
            </a:r>
            <a:endParaRPr lang="en-US" altLang="en-US" sz="1200" dirty="0">
              <a:latin typeface="Raleway Lining" panose="020B0503030101060003" pitchFamily="34" charset="0"/>
            </a:endParaRPr>
          </a:p>
          <a:p>
            <a:endParaRPr lang="en-US" dirty="0"/>
          </a:p>
          <a:p>
            <a:pPr marL="0" lvl="1" indent="0" defTabSz="914217">
              <a:lnSpc>
                <a:spcPct val="90000"/>
              </a:lnSpc>
              <a:spcBef>
                <a:spcPts val="1000"/>
              </a:spcBef>
              <a:spcAft>
                <a:spcPts val="300"/>
              </a:spcAft>
              <a:buClr>
                <a:srgbClr val="1F676A"/>
              </a:buClr>
              <a:buSzPct val="90000"/>
              <a:buNone/>
              <a:defRPr/>
            </a:pPr>
            <a:r>
              <a:rPr lang="en-US" altLang="en-US" sz="1200" b="1" dirty="0">
                <a:latin typeface="Raleway Lining" panose="020B0503030101060003" pitchFamily="34" charset="0"/>
              </a:rPr>
              <a:t>Third Party Liability &amp; Defense Costs</a:t>
            </a:r>
          </a:p>
          <a:p>
            <a:pPr marL="0" marR="0" lvl="2" indent="0" defTabSz="914217" fontAlgn="auto">
              <a:lnSpc>
                <a:spcPct val="90000"/>
              </a:lnSpc>
              <a:spcBef>
                <a:spcPts val="1000"/>
              </a:spcBef>
              <a:spcAft>
                <a:spcPts val="300"/>
              </a:spcAft>
              <a:buClr>
                <a:srgbClr val="535353"/>
              </a:buClr>
              <a:buSzPct val="90000"/>
              <a:buNone/>
              <a:defRPr/>
            </a:pPr>
            <a:r>
              <a:rPr lang="en-US" sz="1200" dirty="0">
                <a:latin typeface="Raleway Lining" panose="020B0503030101060003" pitchFamily="34" charset="0"/>
              </a:rPr>
              <a:t>Indemnification of monetary judgments awarded following legal liability imposed by a court of law due to the negligence of the Insured following a DWP event. Inclusive of costs to defend all suits brought against the Insured</a:t>
            </a:r>
            <a:endParaRPr lang="en-US" altLang="en-US" sz="1200" dirty="0">
              <a:latin typeface="Raleway Lining" panose="020B0503030101060003" pitchFamily="34" charset="0"/>
            </a:endParaRPr>
          </a:p>
          <a:p>
            <a:endParaRPr lang="en-US" dirty="0"/>
          </a:p>
          <a:p>
            <a:pPr marL="0" marR="0" lvl="1" indent="0" defTabSz="914217" fontAlgn="auto">
              <a:lnSpc>
                <a:spcPct val="90000"/>
              </a:lnSpc>
              <a:spcBef>
                <a:spcPts val="1000"/>
              </a:spcBef>
              <a:spcAft>
                <a:spcPts val="300"/>
              </a:spcAft>
              <a:buClr>
                <a:srgbClr val="1F676A"/>
              </a:buClr>
              <a:buSzPct val="90000"/>
              <a:buNone/>
              <a:defRPr/>
            </a:pPr>
            <a:r>
              <a:rPr lang="en-US" altLang="en-US" sz="1200" b="1" dirty="0">
                <a:latin typeface="Raleway Lining" panose="020B0503030101060003" pitchFamily="34" charset="0"/>
              </a:rPr>
              <a:t>Physical Damage including Business Interruption – Sub-limits Apply</a:t>
            </a:r>
          </a:p>
          <a:p>
            <a:pPr marL="0" marR="0" lvl="2" indent="0" defTabSz="914217" fontAlgn="auto">
              <a:lnSpc>
                <a:spcPct val="90000"/>
              </a:lnSpc>
              <a:spcBef>
                <a:spcPts val="1000"/>
              </a:spcBef>
              <a:spcAft>
                <a:spcPts val="300"/>
              </a:spcAft>
              <a:buClr>
                <a:srgbClr val="535353"/>
              </a:buClr>
              <a:buSzPct val="90000"/>
              <a:buNone/>
              <a:defRPr/>
            </a:pPr>
            <a:r>
              <a:rPr lang="en-US" sz="1200" dirty="0">
                <a:latin typeface="Raleway Lining" panose="020B0503030101060003" pitchFamily="34" charset="0"/>
              </a:rPr>
              <a:t>Physical Damage to Insured location including demolition, clearance and memorialization costs </a:t>
            </a:r>
          </a:p>
          <a:p>
            <a:pPr marL="0" marR="0" lvl="2" indent="0" defTabSz="914217" fontAlgn="auto">
              <a:lnSpc>
                <a:spcPct val="90000"/>
              </a:lnSpc>
              <a:spcBef>
                <a:spcPts val="1000"/>
              </a:spcBef>
              <a:spcAft>
                <a:spcPts val="300"/>
              </a:spcAft>
              <a:buClr>
                <a:srgbClr val="535353"/>
              </a:buClr>
              <a:buSzPct val="90000"/>
              <a:buNone/>
              <a:defRPr/>
            </a:pPr>
            <a:r>
              <a:rPr lang="en-US" sz="1200" dirty="0">
                <a:latin typeface="Raleway Lining" panose="020B0503030101060003" pitchFamily="34" charset="0"/>
              </a:rPr>
              <a:t>Gross Earnings </a:t>
            </a:r>
          </a:p>
          <a:p>
            <a:pPr marL="0" marR="0" lvl="2" indent="0" defTabSz="914217" fontAlgn="auto">
              <a:lnSpc>
                <a:spcPct val="90000"/>
              </a:lnSpc>
              <a:spcBef>
                <a:spcPts val="1000"/>
              </a:spcBef>
              <a:spcAft>
                <a:spcPts val="300"/>
              </a:spcAft>
              <a:buClr>
                <a:srgbClr val="535353"/>
              </a:buClr>
              <a:buSzPct val="90000"/>
              <a:buNone/>
              <a:defRPr/>
            </a:pPr>
            <a:r>
              <a:rPr lang="en-US" sz="1200" dirty="0">
                <a:latin typeface="Raleway Lining" panose="020B0503030101060003" pitchFamily="34" charset="0"/>
              </a:rPr>
              <a:t>Ingress/Egress &amp; Prevention of Access by Civil/Military Authorities </a:t>
            </a:r>
          </a:p>
          <a:p>
            <a:pPr marL="0" marR="0" lvl="2" indent="0" defTabSz="914217" fontAlgn="auto">
              <a:lnSpc>
                <a:spcPct val="90000"/>
              </a:lnSpc>
              <a:spcBef>
                <a:spcPts val="1000"/>
              </a:spcBef>
              <a:spcAft>
                <a:spcPts val="300"/>
              </a:spcAft>
              <a:buClr>
                <a:srgbClr val="535353"/>
              </a:buClr>
              <a:buSzPct val="90000"/>
              <a:buNone/>
              <a:defRPr/>
            </a:pPr>
            <a:r>
              <a:rPr lang="en-US" sz="1200" dirty="0">
                <a:latin typeface="Raleway Lining" panose="020B0503030101060003" pitchFamily="34" charset="0"/>
              </a:rPr>
              <a:t>Extra Expense to resume operations</a:t>
            </a:r>
          </a:p>
          <a:p>
            <a:pPr marL="0" marR="0" lvl="2" indent="0" defTabSz="914217" fontAlgn="auto">
              <a:lnSpc>
                <a:spcPct val="90000"/>
              </a:lnSpc>
              <a:spcBef>
                <a:spcPts val="1000"/>
              </a:spcBef>
              <a:spcAft>
                <a:spcPts val="300"/>
              </a:spcAft>
              <a:buClr>
                <a:srgbClr val="535353"/>
              </a:buClr>
              <a:buSzPct val="90000"/>
              <a:buNone/>
              <a:defRPr/>
            </a:pPr>
            <a:endParaRPr lang="en-US" sz="1200" dirty="0">
              <a:latin typeface="Raleway Lining" panose="020B0503030101060003" pitchFamily="34" charset="0"/>
            </a:endParaRPr>
          </a:p>
          <a:p>
            <a:pPr marL="0" marR="0" lvl="2" indent="0" algn="l" defTabSz="914217" rtl="0" eaLnBrk="1" fontAlgn="auto" latinLnBrk="0" hangingPunct="1">
              <a:lnSpc>
                <a:spcPct val="90000"/>
              </a:lnSpc>
              <a:spcBef>
                <a:spcPts val="1000"/>
              </a:spcBef>
              <a:spcAft>
                <a:spcPts val="300"/>
              </a:spcAft>
              <a:buClr>
                <a:srgbClr val="535353"/>
              </a:buClr>
              <a:buSzPct val="90000"/>
              <a:buFontTx/>
              <a:buNone/>
              <a:tabLst/>
              <a:defRPr/>
            </a:pPr>
            <a:r>
              <a:rPr lang="en-US" sz="1200" b="1" dirty="0">
                <a:latin typeface="Raleway Lining" panose="020B0503030101060003" pitchFamily="34" charset="0"/>
              </a:rPr>
              <a:t>Crisis Advisory Services Endorsement </a:t>
            </a:r>
            <a:r>
              <a:rPr lang="en-US" sz="1200" dirty="0">
                <a:latin typeface="Raleway Lining" panose="020B0503030101060003" pitchFamily="34" charset="0"/>
              </a:rPr>
              <a:t>– NEWLY negotiated to provide </a:t>
            </a:r>
            <a:r>
              <a:rPr lang="en-US" sz="1200" dirty="0" err="1">
                <a:latin typeface="Raleway Lining" panose="020B0503030101060003" pitchFamily="34" charset="0"/>
              </a:rPr>
              <a:t>sublimited</a:t>
            </a:r>
            <a:r>
              <a:rPr lang="en-US" sz="1200" dirty="0">
                <a:latin typeface="Raleway Lining" panose="020B0503030101060003" pitchFamily="34" charset="0"/>
              </a:rPr>
              <a:t> coverage for response to </a:t>
            </a:r>
            <a:r>
              <a:rPr lang="en-US" sz="1800" kern="100" spc="20" dirty="0">
                <a:effectLst/>
                <a:latin typeface="Arial" panose="020B0604020202020204" pitchFamily="34" charset="0"/>
                <a:ea typeface="Arial" panose="020B0604020202020204" pitchFamily="34" charset="0"/>
                <a:cs typeface="Times New Roman" panose="02020603050405020304" pitchFamily="18" charset="0"/>
              </a:rPr>
              <a:t>occurrence which creates a loss of control and/or extensive negative stakeholder reaction toward </a:t>
            </a:r>
            <a:r>
              <a:rPr lang="en-US" sz="1800" b="1" kern="100" spc="20" dirty="0">
                <a:effectLst/>
                <a:latin typeface="Arial" panose="020B0604020202020204" pitchFamily="34" charset="0"/>
                <a:ea typeface="Arial" panose="020B0604020202020204" pitchFamily="34" charset="0"/>
                <a:cs typeface="Times New Roman" panose="02020603050405020304" pitchFamily="18" charset="0"/>
              </a:rPr>
              <a:t>you or your </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member insured (as stated in the attached schedule of Named Insureds). </a:t>
            </a:r>
            <a:r>
              <a:rPr lang="en-US" sz="1800" b="1" dirty="0">
                <a:effectLst/>
                <a:latin typeface="Arial" panose="020B0604020202020204" pitchFamily="34" charset="0"/>
                <a:ea typeface="Aptos" panose="020B0004020202020204" pitchFamily="34" charset="0"/>
              </a:rPr>
              <a:t>20 hours</a:t>
            </a:r>
            <a:r>
              <a:rPr lang="en-US" sz="1800" dirty="0">
                <a:effectLst/>
                <a:latin typeface="Arial" panose="020B0604020202020204" pitchFamily="34" charset="0"/>
                <a:ea typeface="Arial" panose="020B0604020202020204" pitchFamily="34" charset="0"/>
              </a:rPr>
              <a:t> of </a:t>
            </a:r>
            <a:r>
              <a:rPr lang="en-US" sz="1800" b="1" dirty="0">
                <a:effectLst/>
                <a:latin typeface="Arial" panose="020B0604020202020204" pitchFamily="34" charset="0"/>
                <a:ea typeface="Arial" panose="020B0604020202020204" pitchFamily="34" charset="0"/>
              </a:rPr>
              <a:t>crisis advisory services</a:t>
            </a:r>
            <a:r>
              <a:rPr lang="en-US" sz="1800" b="1" dirty="0">
                <a:effectLst/>
                <a:latin typeface="Arial" panose="020B0604020202020204" pitchFamily="34" charset="0"/>
                <a:ea typeface="Aptos" panose="020B0004020202020204" pitchFamily="34" charset="0"/>
              </a:rPr>
              <a:t> </a:t>
            </a:r>
            <a:r>
              <a:rPr lang="en-US" sz="1800" dirty="0">
                <a:effectLst/>
                <a:latin typeface="Arial" panose="020B0604020202020204" pitchFamily="34" charset="0"/>
                <a:ea typeface="Aptos" panose="020B0004020202020204" pitchFamily="34" charset="0"/>
              </a:rPr>
              <a:t>for each </a:t>
            </a:r>
            <a:r>
              <a:rPr lang="en-US" sz="1800" b="1" dirty="0">
                <a:effectLst/>
                <a:latin typeface="Arial" panose="020B0604020202020204" pitchFamily="34" charset="0"/>
                <a:ea typeface="Aptos" panose="020B0004020202020204" pitchFamily="34" charset="0"/>
              </a:rPr>
              <a:t>crisis event </a:t>
            </a:r>
            <a:r>
              <a:rPr lang="en-US" sz="1800" dirty="0">
                <a:effectLst/>
                <a:latin typeface="Arial" panose="020B0604020202020204" pitchFamily="34" charset="0"/>
                <a:ea typeface="Aptos" panose="020B0004020202020204" pitchFamily="34" charset="0"/>
              </a:rPr>
              <a:t>or </a:t>
            </a:r>
            <a:r>
              <a:rPr lang="en-US" sz="1800" b="1" dirty="0">
                <a:effectLst/>
                <a:latin typeface="Arial" panose="020B0604020202020204" pitchFamily="34" charset="0"/>
                <a:ea typeface="Aptos" panose="020B0004020202020204" pitchFamily="34" charset="0"/>
              </a:rPr>
              <a:t>crisis circumstance </a:t>
            </a:r>
            <a:r>
              <a:rPr lang="en-US" sz="1800" dirty="0">
                <a:effectLst/>
                <a:latin typeface="Arial" panose="020B0604020202020204" pitchFamily="34" charset="0"/>
                <a:ea typeface="Aptos" panose="020B0004020202020204" pitchFamily="34" charset="0"/>
              </a:rPr>
              <a:t>and for </a:t>
            </a:r>
            <a:r>
              <a:rPr lang="en-US" sz="1800" b="1" dirty="0">
                <a:effectLst/>
                <a:latin typeface="Arial" panose="020B0604020202020204" pitchFamily="34" charset="0"/>
                <a:ea typeface="Arial" panose="020B0604020202020204" pitchFamily="34" charset="0"/>
              </a:rPr>
              <a:t>counselling</a:t>
            </a:r>
            <a:r>
              <a:rPr lang="en-US" sz="1800" dirty="0">
                <a:effectLst/>
                <a:latin typeface="Arial" panose="020B0604020202020204" pitchFamily="34" charset="0"/>
                <a:ea typeface="Arial" panose="020B0604020202020204" pitchFamily="34" charset="0"/>
              </a:rPr>
              <a:t> </a:t>
            </a:r>
            <a:r>
              <a:rPr lang="en-US" sz="1800" b="1" dirty="0">
                <a:effectLst/>
                <a:latin typeface="Arial" panose="020B0604020202020204" pitchFamily="34" charset="0"/>
                <a:ea typeface="Arial" panose="020B0604020202020204" pitchFamily="34" charset="0"/>
              </a:rPr>
              <a:t>services</a:t>
            </a:r>
            <a:r>
              <a:rPr lang="en-US" sz="1800" dirty="0">
                <a:effectLst/>
                <a:latin typeface="Arial" panose="020B0604020202020204" pitchFamily="34" charset="0"/>
                <a:ea typeface="Aptos" panose="020B0004020202020204" pitchFamily="34" charset="0"/>
              </a:rPr>
              <a:t> to an amount not more than </a:t>
            </a:r>
            <a:r>
              <a:rPr lang="en-US" sz="1800" b="1" dirty="0">
                <a:effectLst/>
                <a:latin typeface="Arial" panose="020B0604020202020204" pitchFamily="34" charset="0"/>
                <a:ea typeface="Aptos" panose="020B0004020202020204" pitchFamily="34" charset="0"/>
              </a:rPr>
              <a:t>USD 50,000</a:t>
            </a:r>
            <a:r>
              <a:rPr lang="en-US" sz="1800" dirty="0">
                <a:effectLst/>
                <a:latin typeface="Arial" panose="020B0604020202020204" pitchFamily="34" charset="0"/>
                <a:ea typeface="Aptos" panose="020B0004020202020204" pitchFamily="34" charset="0"/>
              </a:rPr>
              <a:t> </a:t>
            </a:r>
            <a:r>
              <a:rPr lang="en-US" sz="1800" dirty="0">
                <a:effectLst/>
                <a:latin typeface="Arial" panose="020B0604020202020204" pitchFamily="34" charset="0"/>
                <a:ea typeface="Arial" panose="020B0604020202020204" pitchFamily="34" charset="0"/>
              </a:rPr>
              <a:t>each and every </a:t>
            </a:r>
            <a:r>
              <a:rPr lang="en-US" sz="1800" b="1" dirty="0">
                <a:effectLst/>
                <a:latin typeface="Arial" panose="020B0604020202020204" pitchFamily="34" charset="0"/>
                <a:ea typeface="Arial" panose="020B0604020202020204" pitchFamily="34" charset="0"/>
              </a:rPr>
              <a:t>crisis event </a:t>
            </a:r>
            <a:r>
              <a:rPr lang="en-US" sz="1800" dirty="0">
                <a:effectLst/>
                <a:latin typeface="Arial" panose="020B0604020202020204" pitchFamily="34" charset="0"/>
                <a:ea typeface="Arial" panose="020B0604020202020204" pitchFamily="34" charset="0"/>
              </a:rPr>
              <a:t>and/or</a:t>
            </a:r>
            <a:r>
              <a:rPr lang="en-US" sz="1800" b="1" dirty="0">
                <a:effectLst/>
                <a:latin typeface="Arial" panose="020B0604020202020204" pitchFamily="34" charset="0"/>
                <a:ea typeface="Arial" panose="020B0604020202020204" pitchFamily="34" charset="0"/>
              </a:rPr>
              <a:t> crisis circumstance</a:t>
            </a:r>
            <a:r>
              <a:rPr lang="en-US" sz="1800" dirty="0">
                <a:effectLst/>
                <a:latin typeface="Arial" panose="020B0604020202020204" pitchFamily="34" charset="0"/>
                <a:ea typeface="Aptos" panose="020B0004020202020204" pitchFamily="34" charset="0"/>
              </a:rPr>
              <a:t> and </a:t>
            </a:r>
            <a:r>
              <a:rPr lang="en-US" sz="1800" b="1" dirty="0">
                <a:effectLst/>
                <a:latin typeface="Arial" panose="020B0604020202020204" pitchFamily="34" charset="0"/>
                <a:ea typeface="Aptos" panose="020B0004020202020204" pitchFamily="34" charset="0"/>
              </a:rPr>
              <a:t>USD 200,000</a:t>
            </a:r>
            <a:r>
              <a:rPr lang="en-US" sz="1800" dirty="0">
                <a:effectLst/>
                <a:latin typeface="Arial" panose="020B0604020202020204" pitchFamily="34" charset="0"/>
                <a:ea typeface="Aptos" panose="020B0004020202020204" pitchFamily="34" charset="0"/>
              </a:rPr>
              <a:t> in the annual policy aggregate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2" indent="0" defTabSz="914217" fontAlgn="auto">
              <a:lnSpc>
                <a:spcPct val="90000"/>
              </a:lnSpc>
              <a:spcBef>
                <a:spcPts val="1000"/>
              </a:spcBef>
              <a:spcAft>
                <a:spcPts val="300"/>
              </a:spcAft>
              <a:buClr>
                <a:srgbClr val="535353"/>
              </a:buClr>
              <a:buSzPct val="90000"/>
              <a:buNone/>
              <a:defRPr/>
            </a:pPr>
            <a:endParaRPr lang="en-US" sz="1200" dirty="0">
              <a:latin typeface="Raleway Lining" panose="020B0503030101060003"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91B35E-ADD3-BE4B-B4E6-750527B2D1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9114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1219170" rtl="0" eaLnBrk="1" fontAlgn="auto" latinLnBrk="0" hangingPunct="0">
              <a:lnSpc>
                <a:spcPct val="100000"/>
              </a:lnSpc>
              <a:spcBef>
                <a:spcPts val="300"/>
              </a:spcBef>
              <a:spcAft>
                <a:spcPts val="300"/>
              </a:spcAft>
              <a:buClrTx/>
              <a:buSzTx/>
              <a:tabLst/>
              <a:defRPr/>
            </a:pPr>
            <a:r>
              <a:rPr lang="en-GB" dirty="0">
                <a:sym typeface="Verdana"/>
              </a:rPr>
              <a:t>Primary coverage for liability when harm is caused by attacks using deadly weapons. </a:t>
            </a:r>
          </a:p>
          <a:p>
            <a:pPr marR="0" lvl="0" algn="l" defTabSz="1219170" rtl="0" eaLnBrk="1" fontAlgn="auto" latinLnBrk="0" hangingPunct="0">
              <a:lnSpc>
                <a:spcPct val="100000"/>
              </a:lnSpc>
              <a:spcBef>
                <a:spcPts val="300"/>
              </a:spcBef>
              <a:spcAft>
                <a:spcPts val="300"/>
              </a:spcAft>
              <a:buClrTx/>
              <a:buSzTx/>
              <a:tabLst/>
              <a:defRPr/>
            </a:pPr>
            <a:r>
              <a:rPr lang="en-GB" dirty="0">
                <a:sym typeface="Verdana"/>
              </a:rPr>
              <a:t>-This is in addition to business interruption and property damage costs.</a:t>
            </a:r>
          </a:p>
          <a:p>
            <a:pPr marR="0" lvl="0" algn="l" defTabSz="1219170" rtl="0" eaLnBrk="1" fontAlgn="auto" latinLnBrk="0" hangingPunct="0">
              <a:lnSpc>
                <a:spcPct val="100000"/>
              </a:lnSpc>
              <a:spcBef>
                <a:spcPts val="300"/>
              </a:spcBef>
              <a:spcAft>
                <a:spcPts val="300"/>
              </a:spcAft>
              <a:buClrTx/>
              <a:buSzTx/>
              <a:tabLst/>
              <a:defRPr/>
            </a:pPr>
            <a:endParaRPr lang="en-GB" dirty="0">
              <a:sym typeface="Verdana"/>
            </a:endParaRPr>
          </a:p>
          <a:p>
            <a:pPr marR="0" lvl="0" algn="l" defTabSz="1219170" rtl="0" eaLnBrk="1" fontAlgn="auto" latinLnBrk="0" hangingPunct="0">
              <a:lnSpc>
                <a:spcPct val="100000"/>
              </a:lnSpc>
              <a:spcBef>
                <a:spcPts val="300"/>
              </a:spcBef>
              <a:spcAft>
                <a:spcPts val="300"/>
              </a:spcAft>
              <a:buClrTx/>
              <a:buSzTx/>
              <a:tabLst/>
              <a:defRPr/>
            </a:pPr>
            <a:r>
              <a:rPr lang="en-GB" dirty="0">
                <a:sym typeface="Verdana"/>
              </a:rPr>
              <a:t>No restrictions on who the assailant is:  No gang exclusions</a:t>
            </a:r>
          </a:p>
          <a:p>
            <a:pPr marL="685794" lvl="1" indent="-228594" defTabSz="1219170" hangingPunct="0">
              <a:spcBef>
                <a:spcPts val="300"/>
              </a:spcBef>
              <a:spcAft>
                <a:spcPts val="300"/>
              </a:spcAft>
              <a:buFont typeface="Arial"/>
              <a:buChar char="•"/>
              <a:defRPr/>
            </a:pPr>
            <a:r>
              <a:rPr lang="en-GB" dirty="0">
                <a:sym typeface="Verdana"/>
              </a:rPr>
              <a:t>However – Any claims from assailant, family of assailant, estate of assailant not covered.</a:t>
            </a:r>
          </a:p>
          <a:p>
            <a:pPr marR="0" lvl="0" algn="l" defTabSz="1219170" rtl="0" eaLnBrk="1" fontAlgn="auto" latinLnBrk="0" hangingPunct="0">
              <a:lnSpc>
                <a:spcPct val="100000"/>
              </a:lnSpc>
              <a:spcBef>
                <a:spcPts val="300"/>
              </a:spcBef>
              <a:spcAft>
                <a:spcPts val="300"/>
              </a:spcAft>
              <a:buClrTx/>
              <a:buSzTx/>
              <a:tabLst/>
              <a:defRPr/>
            </a:pPr>
            <a:endParaRPr lang="en-GB" dirty="0">
              <a:sym typeface="Verdana"/>
            </a:endParaRPr>
          </a:p>
          <a:p>
            <a:pPr marR="0" lvl="0" algn="l" defTabSz="1219170" rtl="0" eaLnBrk="1" fontAlgn="auto" latinLnBrk="0" hangingPunct="0">
              <a:lnSpc>
                <a:spcPct val="100000"/>
              </a:lnSpc>
              <a:spcBef>
                <a:spcPts val="300"/>
              </a:spcBef>
              <a:spcAft>
                <a:spcPts val="300"/>
              </a:spcAft>
              <a:buClrTx/>
              <a:buSzTx/>
              <a:tabLst/>
              <a:defRPr/>
            </a:pPr>
            <a:r>
              <a:rPr lang="en-GB" dirty="0">
                <a:sym typeface="Verdana"/>
              </a:rPr>
              <a:t>Cover for a wide variety of weapons. Including:​</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lang="en-GB" dirty="0">
                <a:sym typeface="Verdana"/>
              </a:rPr>
              <a:t>Any portable firearm </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lang="en-GB" dirty="0">
                <a:sym typeface="Verdana"/>
              </a:rPr>
              <a:t>Explosive device​</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lang="en-GB" dirty="0">
                <a:sym typeface="Verdana"/>
              </a:rPr>
              <a:t>Knife​</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lang="en-GB" dirty="0">
                <a:sym typeface="Verdana"/>
              </a:rPr>
              <a:t>Syringe​</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lang="en-GB" dirty="0">
                <a:sym typeface="Verdana"/>
              </a:rPr>
              <a:t>Medical instrument</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lang="en-GB" dirty="0">
                <a:sym typeface="Verdana"/>
              </a:rPr>
              <a:t>Corrosive substance​</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lang="en-GB" dirty="0">
                <a:sym typeface="Verdana"/>
              </a:rPr>
              <a:t>Any other handheld device or instrument which is used to deliberately cause death or bodily injury​</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lang="en-GB" dirty="0">
                <a:sym typeface="Verdana"/>
              </a:rPr>
              <a:t>Any road vehicle that is occupied and used by an assailant to deliberately cause death or bodily injury.​</a:t>
            </a:r>
          </a:p>
          <a:p>
            <a:pPr marR="0" lvl="0" algn="l" defTabSz="1219170" rtl="0" eaLnBrk="1" fontAlgn="auto" latinLnBrk="0" hangingPunct="0">
              <a:lnSpc>
                <a:spcPct val="100000"/>
              </a:lnSpc>
              <a:spcBef>
                <a:spcPts val="300"/>
              </a:spcBef>
              <a:spcAft>
                <a:spcPts val="300"/>
              </a:spcAft>
              <a:buClrTx/>
              <a:buSzTx/>
              <a:tabLst/>
              <a:defRPr/>
            </a:pPr>
            <a:endParaRPr lang="en-GB" dirty="0">
              <a:sym typeface="Verdana"/>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B9DF7A-67C3-43D1-81CF-4A78293446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881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mn-lt"/>
              </a:rPr>
              <a:t>However, for the purpose of this insurance, the lawful actions of your </a:t>
            </a:r>
            <a:r>
              <a:rPr lang="en-US" sz="1200" b="1" i="0" u="none" strike="noStrike" baseline="0" dirty="0">
                <a:latin typeface="+mn-lt"/>
              </a:rPr>
              <a:t>employees</a:t>
            </a:r>
            <a:r>
              <a:rPr lang="en-US" sz="1200" b="0" i="0" u="none" strike="noStrike" baseline="0" dirty="0">
                <a:latin typeface="+mn-lt"/>
              </a:rPr>
              <a:t>, or of a member of the security services or police department when engaged in the line of duty, in the prevention of (or attempt to prevent) a </a:t>
            </a:r>
            <a:r>
              <a:rPr lang="en-US" sz="1200" b="1" i="0" u="none" strike="noStrike" baseline="0" dirty="0">
                <a:latin typeface="+mn-lt"/>
              </a:rPr>
              <a:t>deadly weapon event </a:t>
            </a:r>
            <a:r>
              <a:rPr lang="en-US" sz="1200" b="0" i="0" u="none" strike="noStrike" baseline="0" dirty="0">
                <a:latin typeface="+mn-lt"/>
              </a:rPr>
              <a:t>shall not of itself be considered to be a </a:t>
            </a:r>
            <a:r>
              <a:rPr lang="en-US" sz="1200" b="1" i="0" u="none" strike="noStrike" baseline="0" dirty="0">
                <a:latin typeface="+mn-lt"/>
              </a:rPr>
              <a:t>deadly weapon event </a:t>
            </a:r>
            <a:r>
              <a:rPr lang="en-US" sz="1200" b="0" i="0" u="none" strike="noStrike" baseline="0" dirty="0">
                <a:latin typeface="+mn-lt"/>
              </a:rPr>
              <a:t>within this meaning.</a:t>
            </a:r>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B9DF7A-67C3-43D1-81CF-4A78293446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053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E6129-664E-DDE7-C7DA-9FE9E8E610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DFAC19-29C5-C691-DD89-8E6B54470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4FF96D-51AD-4E1C-A412-14DF7CDC13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1AAA47-78F4-1D99-0D34-E833FC10F2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91B35E-ADD3-BE4B-B4E6-750527B2D1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5817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Event was shocking to the community – students were in rival gangs, allegations of slashed tires, previous fights, and bullying.  Fistfight was intended by Pienta, but unaware that Pulida had a knife.  </a:t>
            </a:r>
          </a:p>
          <a:p>
            <a:endParaRPr lang="en-US" sz="2400" dirty="0"/>
          </a:p>
          <a:p>
            <a:pPr algn="l"/>
            <a:r>
              <a:rPr lang="en-US" sz="3600" b="0" i="0" u="sng" dirty="0">
                <a:solidFill>
                  <a:srgbClr val="222222"/>
                </a:solidFill>
                <a:effectLst/>
                <a:latin typeface="Georgia" panose="02040502050405020303" pitchFamily="18" charset="0"/>
                <a:hlinkClick r:id="rId3"/>
              </a:rPr>
              <a:t>On the morning of March 1</a:t>
            </a:r>
            <a:r>
              <a:rPr lang="en-US" sz="3600" b="0" i="0" dirty="0">
                <a:solidFill>
                  <a:srgbClr val="222222"/>
                </a:solidFill>
                <a:effectLst/>
                <a:latin typeface="Georgia" panose="02040502050405020303" pitchFamily="18" charset="0"/>
              </a:rPr>
              <a:t>, two students, both juniors, stormed into a Montgomery High School art class around 11 a.m. to fight a sophomore they believed had slashed the tires on one of their vehicles.</a:t>
            </a:r>
          </a:p>
          <a:p>
            <a:pPr algn="l"/>
            <a:r>
              <a:rPr lang="en-US" sz="3600" b="0" i="0" dirty="0">
                <a:solidFill>
                  <a:srgbClr val="222222"/>
                </a:solidFill>
                <a:effectLst/>
                <a:latin typeface="Georgia" panose="02040502050405020303" pitchFamily="18" charset="0"/>
              </a:rPr>
              <a:t>Daniel Pulido, the sophomore, pulled a knife and stabbed 16-year-old Jayden Pienta in the chest and back. He also cut Juan Cruz, 16, on the hand. Pulido, 15 at the time, fled. </a:t>
            </a:r>
            <a:r>
              <a:rPr lang="en-US" sz="3600" b="0" i="0" u="sng" dirty="0">
                <a:solidFill>
                  <a:srgbClr val="222222"/>
                </a:solidFill>
                <a:effectLst/>
                <a:latin typeface="Georgia" panose="02040502050405020303" pitchFamily="18" charset="0"/>
                <a:hlinkClick r:id="rId4"/>
              </a:rPr>
              <a:t>He was recently acquitted on homicide charges.</a:t>
            </a:r>
            <a:endParaRPr lang="en-US" sz="3600" b="0" i="0" u="sng" dirty="0">
              <a:solidFill>
                <a:srgbClr val="222222"/>
              </a:solidFill>
              <a:effectLst/>
              <a:latin typeface="Georgia" panose="02040502050405020303" pitchFamily="18" charset="0"/>
            </a:endParaRPr>
          </a:p>
          <a:p>
            <a:pPr algn="l"/>
            <a:endParaRPr lang="en-US" sz="3600" b="0" i="0" u="sng" dirty="0">
              <a:solidFill>
                <a:srgbClr val="222222"/>
              </a:solidFill>
              <a:effectLst/>
              <a:latin typeface="Georgia" panose="02040502050405020303" pitchFamily="18" charset="0"/>
            </a:endParaRPr>
          </a:p>
          <a:p>
            <a:pPr algn="l"/>
            <a:r>
              <a:rPr lang="en-US" sz="4800" b="0" i="0" dirty="0">
                <a:solidFill>
                  <a:srgbClr val="222222"/>
                </a:solidFill>
                <a:effectLst/>
                <a:latin typeface="Georgia" panose="02040502050405020303" pitchFamily="18" charset="0"/>
              </a:rPr>
              <a:t>Students, including Pulido in his criminal defense, said school and district officials failed them. Countywide protests to end school violence erupted. Many have called March 1 a call to action among parents and students, who picketed at school board meetings and formed alliances across schools. Teachers joined them.</a:t>
            </a:r>
          </a:p>
          <a:p>
            <a:pPr algn="l"/>
            <a:r>
              <a:rPr lang="en-US" sz="4800" b="0" i="0" dirty="0">
                <a:solidFill>
                  <a:srgbClr val="222222"/>
                </a:solidFill>
                <a:effectLst/>
                <a:latin typeface="Georgia" panose="02040502050405020303" pitchFamily="18" charset="0"/>
              </a:rPr>
              <a:t>A </a:t>
            </a:r>
            <a:r>
              <a:rPr lang="en-US" sz="4800" b="0" i="0" u="sng" dirty="0">
                <a:solidFill>
                  <a:srgbClr val="222222"/>
                </a:solidFill>
                <a:effectLst/>
                <a:latin typeface="Georgia" panose="02040502050405020303" pitchFamily="18" charset="0"/>
                <a:hlinkClick r:id="rId5"/>
              </a:rPr>
              <a:t>wrongful-death lawsuit filed by </a:t>
            </a:r>
            <a:r>
              <a:rPr lang="en-US" sz="4800" b="0" i="0" u="sng" dirty="0" err="1">
                <a:solidFill>
                  <a:srgbClr val="222222"/>
                </a:solidFill>
                <a:effectLst/>
                <a:latin typeface="Georgia" panose="02040502050405020303" pitchFamily="18" charset="0"/>
                <a:hlinkClick r:id="rId5"/>
              </a:rPr>
              <a:t>Pienta’s</a:t>
            </a:r>
            <a:r>
              <a:rPr lang="en-US" sz="4800" b="0" i="0" u="sng" dirty="0">
                <a:solidFill>
                  <a:srgbClr val="222222"/>
                </a:solidFill>
                <a:effectLst/>
                <a:latin typeface="Georgia" panose="02040502050405020303" pitchFamily="18" charset="0"/>
                <a:hlinkClick r:id="rId5"/>
              </a:rPr>
              <a:t> parents</a:t>
            </a:r>
            <a:r>
              <a:rPr lang="en-US" sz="4800" b="0" i="0" dirty="0">
                <a:solidFill>
                  <a:srgbClr val="222222"/>
                </a:solidFill>
                <a:effectLst/>
                <a:latin typeface="Georgia" panose="02040502050405020303" pitchFamily="18" charset="0"/>
              </a:rPr>
              <a:t> names the school district, Montgomery High School, district Superintendent Anna Trunnell, Montgomery Vice Principal Tyler Ahlborn and former Montgomery Principal Adam Paulson for failing to protect their son. The district later </a:t>
            </a:r>
            <a:r>
              <a:rPr lang="en-US" sz="4800" b="0" i="0" u="sng" dirty="0">
                <a:solidFill>
                  <a:srgbClr val="222222"/>
                </a:solidFill>
                <a:effectLst/>
                <a:latin typeface="Georgia" panose="02040502050405020303" pitchFamily="18" charset="0"/>
                <a:hlinkClick r:id="rId6"/>
              </a:rPr>
              <a:t>filed a cross complaint</a:t>
            </a:r>
            <a:r>
              <a:rPr lang="en-US" sz="4800" b="0" i="0" dirty="0">
                <a:solidFill>
                  <a:srgbClr val="222222"/>
                </a:solidFill>
                <a:effectLst/>
                <a:latin typeface="Georgia" panose="02040502050405020303" pitchFamily="18" charset="0"/>
              </a:rPr>
              <a:t>, alleging Pulido, his parents, Cruz and his mother are responsible for the killing.</a:t>
            </a:r>
          </a:p>
          <a:p>
            <a:pPr algn="l"/>
            <a:endParaRPr lang="en-US" sz="4800" b="0" i="0" dirty="0">
              <a:solidFill>
                <a:srgbClr val="222222"/>
              </a:solidFill>
              <a:effectLst/>
              <a:latin typeface="Georgia" panose="02040502050405020303" pitchFamily="18" charset="0"/>
            </a:endParaRPr>
          </a:p>
          <a:p>
            <a:pPr algn="l"/>
            <a:r>
              <a:rPr lang="en-US" sz="6600" b="0" i="0" dirty="0">
                <a:solidFill>
                  <a:srgbClr val="222222"/>
                </a:solidFill>
                <a:effectLst/>
                <a:latin typeface="Georgia" panose="02040502050405020303" pitchFamily="18" charset="0"/>
              </a:rPr>
              <a:t>The lawsuit contends Jayden </a:t>
            </a:r>
            <a:r>
              <a:rPr lang="en-US" sz="6600" b="0" i="0" dirty="0" err="1">
                <a:solidFill>
                  <a:srgbClr val="222222"/>
                </a:solidFill>
                <a:effectLst/>
                <a:latin typeface="Georgia" panose="02040502050405020303" pitchFamily="18" charset="0"/>
              </a:rPr>
              <a:t>Pienta’s</a:t>
            </a:r>
            <a:r>
              <a:rPr lang="en-US" sz="6600" b="0" i="0" dirty="0">
                <a:solidFill>
                  <a:srgbClr val="222222"/>
                </a:solidFill>
                <a:effectLst/>
                <a:latin typeface="Georgia" panose="02040502050405020303" pitchFamily="18" charset="0"/>
              </a:rPr>
              <a:t> death was preventable and “occurred due to the negligence of the teachers, staff, administrators, superintendent, board members, and other personnel.”</a:t>
            </a:r>
          </a:p>
          <a:p>
            <a:pPr algn="l"/>
            <a:r>
              <a:rPr lang="en-US" sz="6600" b="0" i="0" dirty="0">
                <a:solidFill>
                  <a:srgbClr val="222222"/>
                </a:solidFill>
                <a:effectLst/>
                <a:latin typeface="Georgia" panose="02040502050405020303" pitchFamily="18" charset="0"/>
              </a:rPr>
              <a:t>Besides accusing school personnel of knowing that Daniel Pulido, the 15-year-old freshman </a:t>
            </a:r>
            <a:r>
              <a:rPr lang="en-US" sz="6600" b="0" i="0" u="sng" dirty="0">
                <a:solidFill>
                  <a:srgbClr val="222222"/>
                </a:solidFill>
                <a:effectLst/>
                <a:latin typeface="Georgia" panose="02040502050405020303" pitchFamily="18" charset="0"/>
                <a:hlinkClick r:id="rId7"/>
              </a:rPr>
              <a:t>who has been accused of killing</a:t>
            </a:r>
            <a:r>
              <a:rPr lang="en-US" sz="6600" b="0" i="0" dirty="0">
                <a:solidFill>
                  <a:srgbClr val="222222"/>
                </a:solidFill>
                <a:effectLst/>
                <a:latin typeface="Georgia" panose="02040502050405020303" pitchFamily="18" charset="0"/>
              </a:rPr>
              <a:t> Jayden Pienta, had a history of fighting and had been seen with a knife on campus, the suit contends school officials failed to provide prompt medical care to Pienta, who was stabbed three times during an altercation in an art class.</a:t>
            </a:r>
          </a:p>
          <a:p>
            <a:pPr algn="l"/>
            <a:endParaRPr lang="en-US" sz="4800" b="0" i="0" dirty="0">
              <a:solidFill>
                <a:srgbClr val="222222"/>
              </a:solidFill>
              <a:effectLst/>
              <a:latin typeface="Georgia" panose="02040502050405020303" pitchFamily="18" charset="0"/>
            </a:endParaRPr>
          </a:p>
          <a:p>
            <a:pPr algn="l"/>
            <a:endParaRPr lang="en-US" sz="3600" b="0" i="0" dirty="0">
              <a:solidFill>
                <a:srgbClr val="222222"/>
              </a:solidFill>
              <a:effectLst/>
              <a:latin typeface="Georgia" panose="02040502050405020303" pitchFamily="18" charset="0"/>
            </a:endParaRPr>
          </a:p>
          <a:p>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1B9DF7A-67C3-43D1-81CF-4A78293446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672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mention that this is just a 100,000-foot level discussion on AI and Risk Management. As an industry we need to continually watch the growth of AI not only in Risk Management but in Insurance overall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F75531-9CCC-4FC9-BDB8-C3895CF3F7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758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Telematics is a function of AI. Examples would include. Scada systems communicating through computer systems to provide information on systems functionality. Providing monitoring without human involvement until a problem is reported.</a:t>
            </a:r>
          </a:p>
          <a:p>
            <a:endParaRPr lang="en-US" dirty="0"/>
          </a:p>
          <a:p>
            <a:r>
              <a:rPr lang="en-US" dirty="0"/>
              <a:t>GPS systems. Showing us not only where to go on Google or Apple maps, but how fast we drive, hard breaking, distracted driving. Predicting when maintenance is required.</a:t>
            </a:r>
          </a:p>
          <a:p>
            <a:endParaRPr lang="en-US" dirty="0"/>
          </a:p>
          <a:p>
            <a:endParaRPr lang="en-US" dirty="0"/>
          </a:p>
          <a:p>
            <a:r>
              <a:rPr lang="en-US" dirty="0"/>
              <a:t>Claim processing. We can currently load photos and claim data via mobile device and generate a claim. The claim can be approved immediately to speed up the repair time and reducing down time.</a:t>
            </a:r>
          </a:p>
          <a:p>
            <a:endParaRPr lang="en-US" dirty="0"/>
          </a:p>
          <a:p>
            <a:r>
              <a:rPr lang="en-US" dirty="0"/>
              <a:t>Underwriting can be done in a similar fashion. Making online application and with AI in the background the application can be approved, or denied, based on the algorithms built into the system.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F75531-9CCC-4FC9-BDB8-C3895CF3F7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168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future…will AI replace Risk Managers?  Not completely.</a:t>
            </a:r>
          </a:p>
          <a:p>
            <a:endParaRPr lang="en-US" dirty="0"/>
          </a:p>
          <a:p>
            <a:r>
              <a:rPr lang="en-US" dirty="0"/>
              <a:t>Risk Managers can upload data which will be able to use predictive modeling to determine future frequency and severity of claims. Perhaps determine which department is more likely have a claim.</a:t>
            </a:r>
          </a:p>
          <a:p>
            <a:endParaRPr lang="en-US" dirty="0"/>
          </a:p>
          <a:p>
            <a:r>
              <a:rPr lang="en-US" dirty="0"/>
              <a:t>Hopefully, AI will be able to determine fraud or cybercrimes in real time to reduce the frequency and severity of these losses.</a:t>
            </a:r>
          </a:p>
          <a:p>
            <a:endParaRPr lang="en-US" dirty="0"/>
          </a:p>
          <a:p>
            <a:r>
              <a:rPr lang="en-US" dirty="0"/>
              <a:t>Where AI is NOT going to be help is in the physical inspection you all conduct. Being out in the field looing at your facilities, actual eyes on the systems, process and procedures.</a:t>
            </a:r>
          </a:p>
          <a:p>
            <a:endParaRPr lang="en-US" dirty="0"/>
          </a:p>
          <a:p>
            <a:r>
              <a:rPr lang="en-US" dirty="0"/>
              <a:t>But AI will be able to take what we see and upload and generate reports for us in real time.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F75531-9CCC-4FC9-BDB8-C3895CF3F7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2354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F75531-9CCC-4FC9-BDB8-C3895CF3F7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2362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1">
    <p:bg>
      <p:bgPr>
        <a:solidFill>
          <a:schemeClr val="bg2"/>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6D6E10E-91E0-4A77-A91B-4CB54876B139}"/>
              </a:ext>
            </a:extLst>
          </p:cNvPr>
          <p:cNvSpPr>
            <a:spLocks noGrp="1"/>
          </p:cNvSpPr>
          <p:nvPr>
            <p:ph type="pic" sz="quarter" idx="13" hasCustomPrompt="1"/>
          </p:nvPr>
        </p:nvSpPr>
        <p:spPr>
          <a:xfrm>
            <a:off x="6096000" y="1219200"/>
            <a:ext cx="6096000" cy="4800600"/>
          </a:xfrm>
          <a:solidFill>
            <a:schemeClr val="bg1">
              <a:lumMod val="95000"/>
            </a:schemeClr>
          </a:solidFill>
        </p:spPr>
        <p:txBody>
          <a:bodyPr/>
          <a:lstStyle>
            <a:lvl1pPr marL="0" indent="0">
              <a:buFontTx/>
              <a:buNone/>
              <a:defRPr sz="2000"/>
            </a:lvl1pPr>
          </a:lstStyle>
          <a:p>
            <a:r>
              <a:rPr lang="en-US" dirty="0"/>
              <a:t>Click icon to insert photo</a:t>
            </a:r>
          </a:p>
        </p:txBody>
      </p:sp>
      <p:pic>
        <p:nvPicPr>
          <p:cNvPr id="5" name="Picture 4">
            <a:extLst>
              <a:ext uri="{FF2B5EF4-FFF2-40B4-BE49-F238E27FC236}">
                <a16:creationId xmlns:a16="http://schemas.microsoft.com/office/drawing/2014/main" id="{9F7C1834-ED91-B757-9239-E10D819187CB}"/>
              </a:ext>
            </a:extLst>
          </p:cNvPr>
          <p:cNvPicPr>
            <a:picLocks noChangeAspect="1"/>
          </p:cNvPicPr>
          <p:nvPr userDrawn="1"/>
        </p:nvPicPr>
        <p:blipFill>
          <a:blip r:embed="rId2"/>
          <a:srcRect/>
          <a:stretch/>
        </p:blipFill>
        <p:spPr>
          <a:xfrm>
            <a:off x="457200" y="454885"/>
            <a:ext cx="1371600" cy="301752"/>
          </a:xfrm>
          <a:prstGeom prst="rect">
            <a:avLst/>
          </a:prstGeom>
        </p:spPr>
      </p:pic>
      <p:cxnSp>
        <p:nvCxnSpPr>
          <p:cNvPr id="9" name="Straight Connector 8">
            <a:extLst>
              <a:ext uri="{FF2B5EF4-FFF2-40B4-BE49-F238E27FC236}">
                <a16:creationId xmlns:a16="http://schemas.microsoft.com/office/drawing/2014/main" id="{10C07805-516C-7614-A104-44ABB5BAC77D}"/>
              </a:ext>
            </a:extLst>
          </p:cNvPr>
          <p:cNvCxnSpPr>
            <a:cxnSpLocks/>
          </p:cNvCxnSpPr>
          <p:nvPr/>
        </p:nvCxnSpPr>
        <p:spPr>
          <a:xfrm>
            <a:off x="466357" y="5128647"/>
            <a:ext cx="0" cy="51717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98948D1C-B6F0-77DB-41C7-9313344A80C6}"/>
              </a:ext>
            </a:extLst>
          </p:cNvPr>
          <p:cNvSpPr>
            <a:spLocks noGrp="1"/>
          </p:cNvSpPr>
          <p:nvPr>
            <p:ph type="subTitle" idx="1" hasCustomPrompt="1"/>
          </p:nvPr>
        </p:nvSpPr>
        <p:spPr>
          <a:xfrm>
            <a:off x="647108" y="5208411"/>
            <a:ext cx="3972003" cy="365125"/>
          </a:xfrm>
          <a:prstGeom prst="rect">
            <a:avLst/>
          </a:prstGeom>
        </p:spPr>
        <p:txBody>
          <a:bodyPr/>
          <a:lstStyle>
            <a:lvl1pPr marL="0" indent="0" algn="l">
              <a:lnSpc>
                <a:spcPct val="100000"/>
              </a:lnSpc>
              <a:spcBef>
                <a:spcPts val="0"/>
              </a:spcBef>
              <a:buNone/>
              <a:defRPr sz="1200">
                <a:solidFill>
                  <a:schemeClr val="tx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dirty="0"/>
              <a:t>Name Here</a:t>
            </a:r>
          </a:p>
          <a:p>
            <a:r>
              <a:rPr lang="en-US" dirty="0"/>
              <a:t>Title Here</a:t>
            </a:r>
          </a:p>
        </p:txBody>
      </p:sp>
      <p:sp>
        <p:nvSpPr>
          <p:cNvPr id="11" name="TextBox 10">
            <a:extLst>
              <a:ext uri="{FF2B5EF4-FFF2-40B4-BE49-F238E27FC236}">
                <a16:creationId xmlns:a16="http://schemas.microsoft.com/office/drawing/2014/main" id="{07BE64CB-E3C8-3D27-1BFC-EE46A46C3A2E}"/>
              </a:ext>
            </a:extLst>
          </p:cNvPr>
          <p:cNvSpPr txBox="1"/>
          <p:nvPr/>
        </p:nvSpPr>
        <p:spPr>
          <a:xfrm>
            <a:off x="466357" y="5896689"/>
            <a:ext cx="6105832" cy="123111"/>
          </a:xfrm>
          <a:prstGeom prst="rect">
            <a:avLst/>
          </a:prstGeom>
          <a:noFill/>
        </p:spPr>
        <p:txBody>
          <a:bodyPr wrap="square" lIns="0" tIns="0" rIns="0" bIns="0">
            <a:spAutoFit/>
          </a:bodyPr>
          <a:lstStyle/>
          <a:p>
            <a:r>
              <a:rPr lang="en-US" sz="800" dirty="0">
                <a:solidFill>
                  <a:schemeClr val="accent4"/>
                </a:solidFill>
                <a:latin typeface="Raleway Lining" panose="020B0503030101060003" pitchFamily="34" charset="77"/>
              </a:rPr>
              <a:t>Alliant Insurance Services | Proprietary &amp; Confidential</a:t>
            </a:r>
          </a:p>
        </p:txBody>
      </p:sp>
      <p:sp>
        <p:nvSpPr>
          <p:cNvPr id="2" name="Date Placeholder 3">
            <a:extLst>
              <a:ext uri="{FF2B5EF4-FFF2-40B4-BE49-F238E27FC236}">
                <a16:creationId xmlns:a16="http://schemas.microsoft.com/office/drawing/2014/main" id="{AA8DE3FB-5852-1F77-E8A3-FCB3F839A4B5}"/>
              </a:ext>
            </a:extLst>
          </p:cNvPr>
          <p:cNvSpPr>
            <a:spLocks noGrp="1"/>
          </p:cNvSpPr>
          <p:nvPr>
            <p:ph type="dt" sz="half" idx="10"/>
          </p:nvPr>
        </p:nvSpPr>
        <p:spPr>
          <a:xfrm>
            <a:off x="463564" y="4434891"/>
            <a:ext cx="6198187" cy="365125"/>
          </a:xfrm>
          <a:prstGeom prst="rect">
            <a:avLst/>
          </a:prstGeom>
        </p:spPr>
        <p:txBody>
          <a:bodyPr lIns="0" tIns="0" bIns="0" anchor="ctr"/>
          <a:lstStyle>
            <a:lvl1pPr>
              <a:defRPr sz="1500">
                <a:solidFill>
                  <a:schemeClr val="tx1"/>
                </a:solidFill>
              </a:defRPr>
            </a:lvl1pPr>
          </a:lstStyle>
          <a:p>
            <a:endParaRPr lang="en-US" dirty="0"/>
          </a:p>
        </p:txBody>
      </p:sp>
      <p:sp>
        <p:nvSpPr>
          <p:cNvPr id="3" name="Text Placeholder 2">
            <a:extLst>
              <a:ext uri="{FF2B5EF4-FFF2-40B4-BE49-F238E27FC236}">
                <a16:creationId xmlns:a16="http://schemas.microsoft.com/office/drawing/2014/main" id="{43494B9F-8C9D-B8A8-89CA-FE3DDDC685FB}"/>
              </a:ext>
            </a:extLst>
          </p:cNvPr>
          <p:cNvSpPr>
            <a:spLocks noGrp="1"/>
          </p:cNvSpPr>
          <p:nvPr>
            <p:ph type="body" sz="quarter" idx="11" hasCustomPrompt="1"/>
          </p:nvPr>
        </p:nvSpPr>
        <p:spPr>
          <a:xfrm>
            <a:off x="463564" y="2785255"/>
            <a:ext cx="6216793" cy="1346709"/>
          </a:xfrm>
        </p:spPr>
        <p:txBody>
          <a:bodyPr anchor="b" anchorCtr="0">
            <a:noAutofit/>
          </a:bodyPr>
          <a:lstStyle>
            <a:lvl1pPr marL="0" indent="0">
              <a:buNone/>
              <a:defRPr sz="4499" b="0" i="0">
                <a:solidFill>
                  <a:schemeClr val="tx1"/>
                </a:solidFill>
                <a:latin typeface="Raleway Lining Medium" panose="020B0503030101060003" pitchFamily="34" charset="77"/>
              </a:defRPr>
            </a:lvl1pPr>
            <a:lvl2pPr>
              <a:defRPr>
                <a:solidFill>
                  <a:schemeClr val="bg1"/>
                </a:solidFill>
              </a:defRPr>
            </a:lvl2pPr>
            <a:lvl3pPr marL="1142771" marR="0" indent="-228554" algn="l" defTabSz="914217"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bg1"/>
                </a:solidFill>
              </a:defRPr>
            </a:lvl3pPr>
            <a:lvl4pPr>
              <a:defRPr>
                <a:solidFill>
                  <a:schemeClr val="bg1"/>
                </a:solidFill>
              </a:defRPr>
            </a:lvl4pPr>
            <a:lvl5pPr>
              <a:defRPr>
                <a:solidFill>
                  <a:schemeClr val="bg1"/>
                </a:solidFill>
              </a:defRPr>
            </a:lvl5pPr>
          </a:lstStyle>
          <a:p>
            <a:r>
              <a:rPr lang="en-US" dirty="0"/>
              <a:t>Presentation Title Goes Here</a:t>
            </a:r>
          </a:p>
        </p:txBody>
      </p:sp>
    </p:spTree>
    <p:extLst>
      <p:ext uri="{BB962C8B-B14F-4D97-AF65-F5344CB8AC3E}">
        <p14:creationId xmlns:p14="http://schemas.microsoft.com/office/powerpoint/2010/main" val="28132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2"/>
        </a:solidFill>
        <a:effectLst/>
      </p:bgPr>
    </p:bg>
    <p:spTree>
      <p:nvGrpSpPr>
        <p:cNvPr id="1" name=""/>
        <p:cNvGrpSpPr/>
        <p:nvPr/>
      </p:nvGrpSpPr>
      <p:grpSpPr>
        <a:xfrm>
          <a:off x="0" y="0"/>
          <a:ext cx="0" cy="0"/>
          <a:chOff x="0" y="0"/>
          <a:chExt cx="0" cy="0"/>
        </a:xfrm>
      </p:grpSpPr>
      <p:grpSp>
        <p:nvGrpSpPr>
          <p:cNvPr id="3" name="Graphic 6">
            <a:extLst>
              <a:ext uri="{FF2B5EF4-FFF2-40B4-BE49-F238E27FC236}">
                <a16:creationId xmlns:a16="http://schemas.microsoft.com/office/drawing/2014/main" id="{C0BC7EC7-E3CC-476B-EF64-6594987A3967}"/>
              </a:ext>
            </a:extLst>
          </p:cNvPr>
          <p:cNvGrpSpPr>
            <a:grpSpLocks noChangeAspect="1"/>
          </p:cNvGrpSpPr>
          <p:nvPr userDrawn="1"/>
        </p:nvGrpSpPr>
        <p:grpSpPr>
          <a:xfrm>
            <a:off x="5078771" y="463248"/>
            <a:ext cx="6643551" cy="5934456"/>
            <a:chOff x="10669248" y="1222549"/>
            <a:chExt cx="12652213" cy="11301787"/>
          </a:xfrm>
          <a:solidFill>
            <a:schemeClr val="bg1"/>
          </a:solidFill>
        </p:grpSpPr>
        <p:sp>
          <p:nvSpPr>
            <p:cNvPr id="5" name="Freeform: Shape 34">
              <a:extLst>
                <a:ext uri="{FF2B5EF4-FFF2-40B4-BE49-F238E27FC236}">
                  <a16:creationId xmlns:a16="http://schemas.microsoft.com/office/drawing/2014/main" id="{7C01A25D-13F4-C4C6-7BAC-EB508BB14005}"/>
                </a:ext>
              </a:extLst>
            </p:cNvPr>
            <p:cNvSpPr/>
            <p:nvPr/>
          </p:nvSpPr>
          <p:spPr>
            <a:xfrm>
              <a:off x="22089474" y="1222549"/>
              <a:ext cx="1231987" cy="849998"/>
            </a:xfrm>
            <a:custGeom>
              <a:avLst/>
              <a:gdLst>
                <a:gd name="connsiteX0" fmla="*/ 0 w 1231987"/>
                <a:gd name="connsiteY0" fmla="*/ 0 h 849998"/>
                <a:gd name="connsiteX1" fmla="*/ 1231988 w 1231987"/>
                <a:gd name="connsiteY1" fmla="*/ 849998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8"/>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6" name="Freeform: Shape 36">
              <a:extLst>
                <a:ext uri="{FF2B5EF4-FFF2-40B4-BE49-F238E27FC236}">
                  <a16:creationId xmlns:a16="http://schemas.microsoft.com/office/drawing/2014/main" id="{0CE90436-8EDF-EA00-5132-2A9FB7696C7F}"/>
                </a:ext>
              </a:extLst>
            </p:cNvPr>
            <p:cNvSpPr/>
            <p:nvPr/>
          </p:nvSpPr>
          <p:spPr>
            <a:xfrm>
              <a:off x="22089474" y="3312830"/>
              <a:ext cx="1231987" cy="850126"/>
            </a:xfrm>
            <a:custGeom>
              <a:avLst/>
              <a:gdLst>
                <a:gd name="connsiteX0" fmla="*/ 0 w 1231987"/>
                <a:gd name="connsiteY0" fmla="*/ 0 h 850126"/>
                <a:gd name="connsiteX1" fmla="*/ 1231988 w 1231987"/>
                <a:gd name="connsiteY1" fmla="*/ 850126 h 850126"/>
                <a:gd name="connsiteX2" fmla="*/ 1034292 w 1231987"/>
                <a:gd name="connsiteY2" fmla="*/ 0 h 850126"/>
              </a:gdLst>
              <a:ahLst/>
              <a:cxnLst>
                <a:cxn ang="0">
                  <a:pos x="connsiteX0" y="connsiteY0"/>
                </a:cxn>
                <a:cxn ang="0">
                  <a:pos x="connsiteX1" y="connsiteY1"/>
                </a:cxn>
                <a:cxn ang="0">
                  <a:pos x="connsiteX2" y="connsiteY2"/>
                </a:cxn>
              </a:cxnLst>
              <a:rect l="l" t="t" r="r" b="b"/>
              <a:pathLst>
                <a:path w="1231987" h="850126">
                  <a:moveTo>
                    <a:pt x="0" y="0"/>
                  </a:moveTo>
                  <a:lnTo>
                    <a:pt x="1231988" y="850126"/>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8" name="Freeform: Shape 38">
              <a:extLst>
                <a:ext uri="{FF2B5EF4-FFF2-40B4-BE49-F238E27FC236}">
                  <a16:creationId xmlns:a16="http://schemas.microsoft.com/office/drawing/2014/main" id="{D1C57A43-0EBF-2C4A-7307-6B90B6486877}"/>
                </a:ext>
              </a:extLst>
            </p:cNvPr>
            <p:cNvSpPr/>
            <p:nvPr/>
          </p:nvSpPr>
          <p:spPr>
            <a:xfrm>
              <a:off x="19805454" y="3312830"/>
              <a:ext cx="1231987" cy="850126"/>
            </a:xfrm>
            <a:custGeom>
              <a:avLst/>
              <a:gdLst>
                <a:gd name="connsiteX0" fmla="*/ 0 w 1231987"/>
                <a:gd name="connsiteY0" fmla="*/ 0 h 850126"/>
                <a:gd name="connsiteX1" fmla="*/ 1231988 w 1231987"/>
                <a:gd name="connsiteY1" fmla="*/ 850126 h 850126"/>
                <a:gd name="connsiteX2" fmla="*/ 1034165 w 1231987"/>
                <a:gd name="connsiteY2" fmla="*/ 0 h 850126"/>
              </a:gdLst>
              <a:ahLst/>
              <a:cxnLst>
                <a:cxn ang="0">
                  <a:pos x="connsiteX0" y="connsiteY0"/>
                </a:cxn>
                <a:cxn ang="0">
                  <a:pos x="connsiteX1" y="connsiteY1"/>
                </a:cxn>
                <a:cxn ang="0">
                  <a:pos x="connsiteX2" y="connsiteY2"/>
                </a:cxn>
              </a:cxnLst>
              <a:rect l="l" t="t" r="r" b="b"/>
              <a:pathLst>
                <a:path w="1231987" h="850126">
                  <a:moveTo>
                    <a:pt x="0" y="0"/>
                  </a:moveTo>
                  <a:lnTo>
                    <a:pt x="1231988" y="850126"/>
                  </a:lnTo>
                  <a:lnTo>
                    <a:pt x="1034165" y="0"/>
                  </a:lnTo>
                  <a:close/>
                </a:path>
              </a:pathLst>
            </a:custGeom>
            <a:grpFill/>
            <a:ln w="12761" cap="flat">
              <a:noFill/>
              <a:prstDash val="solid"/>
              <a:miter/>
            </a:ln>
          </p:spPr>
          <p:txBody>
            <a:bodyPr rtlCol="0" anchor="ctr"/>
            <a:lstStyle/>
            <a:p>
              <a:endParaRPr lang="en-US" sz="900">
                <a:solidFill>
                  <a:schemeClr val="bg1"/>
                </a:solidFill>
              </a:endParaRPr>
            </a:p>
          </p:txBody>
        </p:sp>
        <p:sp>
          <p:nvSpPr>
            <p:cNvPr id="9" name="Freeform: Shape 39">
              <a:extLst>
                <a:ext uri="{FF2B5EF4-FFF2-40B4-BE49-F238E27FC236}">
                  <a16:creationId xmlns:a16="http://schemas.microsoft.com/office/drawing/2014/main" id="{86750A2B-C1B1-3B2C-8113-F2091759BDC6}"/>
                </a:ext>
              </a:extLst>
            </p:cNvPr>
            <p:cNvSpPr/>
            <p:nvPr/>
          </p:nvSpPr>
          <p:spPr>
            <a:xfrm>
              <a:off x="22089474" y="5403239"/>
              <a:ext cx="1231987" cy="849998"/>
            </a:xfrm>
            <a:custGeom>
              <a:avLst/>
              <a:gdLst>
                <a:gd name="connsiteX0" fmla="*/ 0 w 1231987"/>
                <a:gd name="connsiteY0" fmla="*/ 0 h 849998"/>
                <a:gd name="connsiteX1" fmla="*/ 1231988 w 1231987"/>
                <a:gd name="connsiteY1" fmla="*/ 849999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10" name="Freeform: Shape 40">
              <a:extLst>
                <a:ext uri="{FF2B5EF4-FFF2-40B4-BE49-F238E27FC236}">
                  <a16:creationId xmlns:a16="http://schemas.microsoft.com/office/drawing/2014/main" id="{39747E6D-FB4F-6B2F-6449-2A9AD510A70B}"/>
                </a:ext>
              </a:extLst>
            </p:cNvPr>
            <p:cNvSpPr/>
            <p:nvPr/>
          </p:nvSpPr>
          <p:spPr>
            <a:xfrm>
              <a:off x="19805454" y="5403239"/>
              <a:ext cx="1231987" cy="849998"/>
            </a:xfrm>
            <a:custGeom>
              <a:avLst/>
              <a:gdLst>
                <a:gd name="connsiteX0" fmla="*/ 0 w 1231987"/>
                <a:gd name="connsiteY0" fmla="*/ 0 h 849998"/>
                <a:gd name="connsiteX1" fmla="*/ 1231988 w 1231987"/>
                <a:gd name="connsiteY1" fmla="*/ 849999 h 849998"/>
                <a:gd name="connsiteX2" fmla="*/ 1034165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165" y="0"/>
                  </a:lnTo>
                  <a:close/>
                </a:path>
              </a:pathLst>
            </a:custGeom>
            <a:grpFill/>
            <a:ln w="12761" cap="flat">
              <a:noFill/>
              <a:prstDash val="solid"/>
              <a:miter/>
            </a:ln>
          </p:spPr>
          <p:txBody>
            <a:bodyPr rtlCol="0" anchor="ctr"/>
            <a:lstStyle/>
            <a:p>
              <a:endParaRPr lang="en-US" sz="900">
                <a:solidFill>
                  <a:schemeClr val="bg1"/>
                </a:solidFill>
              </a:endParaRPr>
            </a:p>
          </p:txBody>
        </p:sp>
        <p:sp>
          <p:nvSpPr>
            <p:cNvPr id="11" name="Freeform: Shape 41">
              <a:extLst>
                <a:ext uri="{FF2B5EF4-FFF2-40B4-BE49-F238E27FC236}">
                  <a16:creationId xmlns:a16="http://schemas.microsoft.com/office/drawing/2014/main" id="{E206CBD5-4775-D33D-7098-FE4560002C39}"/>
                </a:ext>
              </a:extLst>
            </p:cNvPr>
            <p:cNvSpPr/>
            <p:nvPr/>
          </p:nvSpPr>
          <p:spPr>
            <a:xfrm>
              <a:off x="17521307" y="540323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12" name="Freeform: Shape 42">
              <a:extLst>
                <a:ext uri="{FF2B5EF4-FFF2-40B4-BE49-F238E27FC236}">
                  <a16:creationId xmlns:a16="http://schemas.microsoft.com/office/drawing/2014/main" id="{E062A461-59C2-A43F-F0CC-DFEDBC302A55}"/>
                </a:ext>
              </a:extLst>
            </p:cNvPr>
            <p:cNvSpPr/>
            <p:nvPr/>
          </p:nvSpPr>
          <p:spPr>
            <a:xfrm>
              <a:off x="22089474" y="7493521"/>
              <a:ext cx="1231987" cy="850125"/>
            </a:xfrm>
            <a:custGeom>
              <a:avLst/>
              <a:gdLst>
                <a:gd name="connsiteX0" fmla="*/ 0 w 1231987"/>
                <a:gd name="connsiteY0" fmla="*/ 0 h 850125"/>
                <a:gd name="connsiteX1" fmla="*/ 1231988 w 1231987"/>
                <a:gd name="connsiteY1" fmla="*/ 850126 h 850125"/>
                <a:gd name="connsiteX2" fmla="*/ 1034292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14" name="Freeform: Shape 43">
              <a:extLst>
                <a:ext uri="{FF2B5EF4-FFF2-40B4-BE49-F238E27FC236}">
                  <a16:creationId xmlns:a16="http://schemas.microsoft.com/office/drawing/2014/main" id="{4630BA89-EC00-D7F5-A980-5A3A8D337C87}"/>
                </a:ext>
              </a:extLst>
            </p:cNvPr>
            <p:cNvSpPr/>
            <p:nvPr/>
          </p:nvSpPr>
          <p:spPr>
            <a:xfrm>
              <a:off x="19805454" y="7493521"/>
              <a:ext cx="1231987" cy="850125"/>
            </a:xfrm>
            <a:custGeom>
              <a:avLst/>
              <a:gdLst>
                <a:gd name="connsiteX0" fmla="*/ 0 w 1231987"/>
                <a:gd name="connsiteY0" fmla="*/ 0 h 850125"/>
                <a:gd name="connsiteX1" fmla="*/ 1231988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165" y="0"/>
                  </a:lnTo>
                  <a:close/>
                </a:path>
              </a:pathLst>
            </a:custGeom>
            <a:grpFill/>
            <a:ln w="12761" cap="flat">
              <a:noFill/>
              <a:prstDash val="solid"/>
              <a:miter/>
            </a:ln>
          </p:spPr>
          <p:txBody>
            <a:bodyPr rtlCol="0" anchor="ctr"/>
            <a:lstStyle/>
            <a:p>
              <a:endParaRPr lang="en-US" sz="900">
                <a:solidFill>
                  <a:schemeClr val="bg1"/>
                </a:solidFill>
              </a:endParaRPr>
            </a:p>
          </p:txBody>
        </p:sp>
        <p:sp>
          <p:nvSpPr>
            <p:cNvPr id="16" name="Freeform: Shape 44">
              <a:extLst>
                <a:ext uri="{FF2B5EF4-FFF2-40B4-BE49-F238E27FC236}">
                  <a16:creationId xmlns:a16="http://schemas.microsoft.com/office/drawing/2014/main" id="{C33DD3BB-AAA4-16A3-4C41-3C3F226BA5CA}"/>
                </a:ext>
              </a:extLst>
            </p:cNvPr>
            <p:cNvSpPr/>
            <p:nvPr/>
          </p:nvSpPr>
          <p:spPr>
            <a:xfrm>
              <a:off x="17521307" y="749352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17" name="Freeform: Shape 45">
              <a:extLst>
                <a:ext uri="{FF2B5EF4-FFF2-40B4-BE49-F238E27FC236}">
                  <a16:creationId xmlns:a16="http://schemas.microsoft.com/office/drawing/2014/main" id="{42D9DC4D-8920-C7B1-7665-AC90B87C63EC}"/>
                </a:ext>
              </a:extLst>
            </p:cNvPr>
            <p:cNvSpPr/>
            <p:nvPr/>
          </p:nvSpPr>
          <p:spPr>
            <a:xfrm>
              <a:off x="15237287" y="749352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18" name="Freeform: Shape 46">
              <a:extLst>
                <a:ext uri="{FF2B5EF4-FFF2-40B4-BE49-F238E27FC236}">
                  <a16:creationId xmlns:a16="http://schemas.microsoft.com/office/drawing/2014/main" id="{5E620DAC-2A5F-22F7-CF9A-FBB759EEFAAE}"/>
                </a:ext>
              </a:extLst>
            </p:cNvPr>
            <p:cNvSpPr/>
            <p:nvPr/>
          </p:nvSpPr>
          <p:spPr>
            <a:xfrm>
              <a:off x="22089474" y="9583929"/>
              <a:ext cx="1231987" cy="849998"/>
            </a:xfrm>
            <a:custGeom>
              <a:avLst/>
              <a:gdLst>
                <a:gd name="connsiteX0" fmla="*/ 0 w 1231987"/>
                <a:gd name="connsiteY0" fmla="*/ 0 h 849998"/>
                <a:gd name="connsiteX1" fmla="*/ 1231988 w 1231987"/>
                <a:gd name="connsiteY1" fmla="*/ 849999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19" name="Freeform: Shape 47">
              <a:extLst>
                <a:ext uri="{FF2B5EF4-FFF2-40B4-BE49-F238E27FC236}">
                  <a16:creationId xmlns:a16="http://schemas.microsoft.com/office/drawing/2014/main" id="{CB0C578C-3D21-542A-5FAA-2F4244CA62FE}"/>
                </a:ext>
              </a:extLst>
            </p:cNvPr>
            <p:cNvSpPr/>
            <p:nvPr/>
          </p:nvSpPr>
          <p:spPr>
            <a:xfrm>
              <a:off x="19805454" y="9583929"/>
              <a:ext cx="1231987" cy="849998"/>
            </a:xfrm>
            <a:custGeom>
              <a:avLst/>
              <a:gdLst>
                <a:gd name="connsiteX0" fmla="*/ 0 w 1231987"/>
                <a:gd name="connsiteY0" fmla="*/ 0 h 849998"/>
                <a:gd name="connsiteX1" fmla="*/ 1231988 w 1231987"/>
                <a:gd name="connsiteY1" fmla="*/ 849999 h 849998"/>
                <a:gd name="connsiteX2" fmla="*/ 1034165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165" y="0"/>
                  </a:lnTo>
                  <a:close/>
                </a:path>
              </a:pathLst>
            </a:custGeom>
            <a:grpFill/>
            <a:ln w="12761" cap="flat">
              <a:noFill/>
              <a:prstDash val="solid"/>
              <a:miter/>
            </a:ln>
          </p:spPr>
          <p:txBody>
            <a:bodyPr rtlCol="0" anchor="ctr"/>
            <a:lstStyle/>
            <a:p>
              <a:endParaRPr lang="en-US" sz="900">
                <a:solidFill>
                  <a:schemeClr val="bg1"/>
                </a:solidFill>
              </a:endParaRPr>
            </a:p>
          </p:txBody>
        </p:sp>
        <p:sp>
          <p:nvSpPr>
            <p:cNvPr id="20" name="Freeform: Shape 48">
              <a:extLst>
                <a:ext uri="{FF2B5EF4-FFF2-40B4-BE49-F238E27FC236}">
                  <a16:creationId xmlns:a16="http://schemas.microsoft.com/office/drawing/2014/main" id="{C437B776-91AC-183A-EE55-35190C5256D5}"/>
                </a:ext>
              </a:extLst>
            </p:cNvPr>
            <p:cNvSpPr/>
            <p:nvPr/>
          </p:nvSpPr>
          <p:spPr>
            <a:xfrm>
              <a:off x="17521307" y="958392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21" name="Freeform: Shape 49">
              <a:extLst>
                <a:ext uri="{FF2B5EF4-FFF2-40B4-BE49-F238E27FC236}">
                  <a16:creationId xmlns:a16="http://schemas.microsoft.com/office/drawing/2014/main" id="{F8FDB86A-459C-59AE-C626-3330B5891907}"/>
                </a:ext>
              </a:extLst>
            </p:cNvPr>
            <p:cNvSpPr/>
            <p:nvPr/>
          </p:nvSpPr>
          <p:spPr>
            <a:xfrm>
              <a:off x="15237287" y="958392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22" name="Freeform: Shape 50">
              <a:extLst>
                <a:ext uri="{FF2B5EF4-FFF2-40B4-BE49-F238E27FC236}">
                  <a16:creationId xmlns:a16="http://schemas.microsoft.com/office/drawing/2014/main" id="{6B61EF51-1F50-26D9-A53E-14DF6EAD5AA9}"/>
                </a:ext>
              </a:extLst>
            </p:cNvPr>
            <p:cNvSpPr/>
            <p:nvPr/>
          </p:nvSpPr>
          <p:spPr>
            <a:xfrm>
              <a:off x="12953267" y="9583929"/>
              <a:ext cx="1231986" cy="849998"/>
            </a:xfrm>
            <a:custGeom>
              <a:avLst/>
              <a:gdLst>
                <a:gd name="connsiteX0" fmla="*/ 0 w 1231986"/>
                <a:gd name="connsiteY0" fmla="*/ 0 h 849998"/>
                <a:gd name="connsiteX1" fmla="*/ 1231987 w 1231986"/>
                <a:gd name="connsiteY1" fmla="*/ 849999 h 849998"/>
                <a:gd name="connsiteX2" fmla="*/ 1034292 w 1231986"/>
                <a:gd name="connsiteY2" fmla="*/ 0 h 849998"/>
              </a:gdLst>
              <a:ahLst/>
              <a:cxnLst>
                <a:cxn ang="0">
                  <a:pos x="connsiteX0" y="connsiteY0"/>
                </a:cxn>
                <a:cxn ang="0">
                  <a:pos x="connsiteX1" y="connsiteY1"/>
                </a:cxn>
                <a:cxn ang="0">
                  <a:pos x="connsiteX2" y="connsiteY2"/>
                </a:cxn>
              </a:cxnLst>
              <a:rect l="l" t="t" r="r" b="b"/>
              <a:pathLst>
                <a:path w="1231986" h="849998">
                  <a:moveTo>
                    <a:pt x="0" y="0"/>
                  </a:moveTo>
                  <a:lnTo>
                    <a:pt x="1231987" y="849999"/>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23" name="Freeform: Shape 51">
              <a:extLst>
                <a:ext uri="{FF2B5EF4-FFF2-40B4-BE49-F238E27FC236}">
                  <a16:creationId xmlns:a16="http://schemas.microsoft.com/office/drawing/2014/main" id="{DD4A74C8-DAF7-B24B-59C1-2EA93140811E}"/>
                </a:ext>
              </a:extLst>
            </p:cNvPr>
            <p:cNvSpPr/>
            <p:nvPr/>
          </p:nvSpPr>
          <p:spPr>
            <a:xfrm>
              <a:off x="22089474" y="11674211"/>
              <a:ext cx="1231987" cy="850125"/>
            </a:xfrm>
            <a:custGeom>
              <a:avLst/>
              <a:gdLst>
                <a:gd name="connsiteX0" fmla="*/ 0 w 1231987"/>
                <a:gd name="connsiteY0" fmla="*/ 0 h 850125"/>
                <a:gd name="connsiteX1" fmla="*/ 1231988 w 1231987"/>
                <a:gd name="connsiteY1" fmla="*/ 850126 h 850125"/>
                <a:gd name="connsiteX2" fmla="*/ 1034292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24" name="Freeform: Shape 52">
              <a:extLst>
                <a:ext uri="{FF2B5EF4-FFF2-40B4-BE49-F238E27FC236}">
                  <a16:creationId xmlns:a16="http://schemas.microsoft.com/office/drawing/2014/main" id="{12D88BFB-FC27-B42D-BD6C-1C5DCE6E7A04}"/>
                </a:ext>
              </a:extLst>
            </p:cNvPr>
            <p:cNvSpPr/>
            <p:nvPr/>
          </p:nvSpPr>
          <p:spPr>
            <a:xfrm>
              <a:off x="19805454" y="11674211"/>
              <a:ext cx="1231987" cy="850125"/>
            </a:xfrm>
            <a:custGeom>
              <a:avLst/>
              <a:gdLst>
                <a:gd name="connsiteX0" fmla="*/ 0 w 1231987"/>
                <a:gd name="connsiteY0" fmla="*/ 0 h 850125"/>
                <a:gd name="connsiteX1" fmla="*/ 1231988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165" y="0"/>
                  </a:lnTo>
                  <a:close/>
                </a:path>
              </a:pathLst>
            </a:custGeom>
            <a:grpFill/>
            <a:ln w="12761" cap="flat">
              <a:noFill/>
              <a:prstDash val="solid"/>
              <a:miter/>
            </a:ln>
          </p:spPr>
          <p:txBody>
            <a:bodyPr rtlCol="0" anchor="ctr"/>
            <a:lstStyle/>
            <a:p>
              <a:endParaRPr lang="en-US" sz="900">
                <a:solidFill>
                  <a:schemeClr val="bg1"/>
                </a:solidFill>
              </a:endParaRPr>
            </a:p>
          </p:txBody>
        </p:sp>
        <p:sp>
          <p:nvSpPr>
            <p:cNvPr id="25" name="Freeform: Shape 53">
              <a:extLst>
                <a:ext uri="{FF2B5EF4-FFF2-40B4-BE49-F238E27FC236}">
                  <a16:creationId xmlns:a16="http://schemas.microsoft.com/office/drawing/2014/main" id="{EAB51FA2-8538-B495-9F2D-3226FFF6894D}"/>
                </a:ext>
              </a:extLst>
            </p:cNvPr>
            <p:cNvSpPr/>
            <p:nvPr/>
          </p:nvSpPr>
          <p:spPr>
            <a:xfrm>
              <a:off x="17521307" y="1167421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26" name="Freeform: Shape 54">
              <a:extLst>
                <a:ext uri="{FF2B5EF4-FFF2-40B4-BE49-F238E27FC236}">
                  <a16:creationId xmlns:a16="http://schemas.microsoft.com/office/drawing/2014/main" id="{8F4923A3-10D1-0E57-DEEB-80BBE669584F}"/>
                </a:ext>
              </a:extLst>
            </p:cNvPr>
            <p:cNvSpPr/>
            <p:nvPr/>
          </p:nvSpPr>
          <p:spPr>
            <a:xfrm>
              <a:off x="15237287" y="1167421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27" name="Freeform: Shape 55">
              <a:extLst>
                <a:ext uri="{FF2B5EF4-FFF2-40B4-BE49-F238E27FC236}">
                  <a16:creationId xmlns:a16="http://schemas.microsoft.com/office/drawing/2014/main" id="{F4291406-3D65-7C20-7C71-0423542B940C}"/>
                </a:ext>
              </a:extLst>
            </p:cNvPr>
            <p:cNvSpPr/>
            <p:nvPr/>
          </p:nvSpPr>
          <p:spPr>
            <a:xfrm>
              <a:off x="12953267" y="11674211"/>
              <a:ext cx="1231986" cy="850125"/>
            </a:xfrm>
            <a:custGeom>
              <a:avLst/>
              <a:gdLst>
                <a:gd name="connsiteX0" fmla="*/ 0 w 1231986"/>
                <a:gd name="connsiteY0" fmla="*/ 0 h 850125"/>
                <a:gd name="connsiteX1" fmla="*/ 1231987 w 1231986"/>
                <a:gd name="connsiteY1" fmla="*/ 850126 h 850125"/>
                <a:gd name="connsiteX2" fmla="*/ 1034292 w 1231986"/>
                <a:gd name="connsiteY2" fmla="*/ 0 h 850125"/>
              </a:gdLst>
              <a:ahLst/>
              <a:cxnLst>
                <a:cxn ang="0">
                  <a:pos x="connsiteX0" y="connsiteY0"/>
                </a:cxn>
                <a:cxn ang="0">
                  <a:pos x="connsiteX1" y="connsiteY1"/>
                </a:cxn>
                <a:cxn ang="0">
                  <a:pos x="connsiteX2" y="connsiteY2"/>
                </a:cxn>
              </a:cxnLst>
              <a:rect l="l" t="t" r="r" b="b"/>
              <a:pathLst>
                <a:path w="1231986" h="850125">
                  <a:moveTo>
                    <a:pt x="0" y="0"/>
                  </a:moveTo>
                  <a:lnTo>
                    <a:pt x="1231987" y="850126"/>
                  </a:lnTo>
                  <a:lnTo>
                    <a:pt x="1034292" y="0"/>
                  </a:lnTo>
                  <a:close/>
                </a:path>
              </a:pathLst>
            </a:custGeom>
            <a:grpFill/>
            <a:ln w="12761" cap="flat">
              <a:noFill/>
              <a:prstDash val="solid"/>
              <a:miter/>
            </a:ln>
          </p:spPr>
          <p:txBody>
            <a:bodyPr rtlCol="0" anchor="ctr"/>
            <a:lstStyle/>
            <a:p>
              <a:endParaRPr lang="en-US" sz="900">
                <a:solidFill>
                  <a:schemeClr val="bg1"/>
                </a:solidFill>
              </a:endParaRPr>
            </a:p>
          </p:txBody>
        </p:sp>
        <p:sp>
          <p:nvSpPr>
            <p:cNvPr id="28" name="Freeform: Shape 56">
              <a:extLst>
                <a:ext uri="{FF2B5EF4-FFF2-40B4-BE49-F238E27FC236}">
                  <a16:creationId xmlns:a16="http://schemas.microsoft.com/office/drawing/2014/main" id="{D52B6707-2C83-E393-0C0F-E5C2CC6CD9D2}"/>
                </a:ext>
              </a:extLst>
            </p:cNvPr>
            <p:cNvSpPr/>
            <p:nvPr/>
          </p:nvSpPr>
          <p:spPr>
            <a:xfrm>
              <a:off x="10669248" y="11674211"/>
              <a:ext cx="1231987" cy="850125"/>
            </a:xfrm>
            <a:custGeom>
              <a:avLst/>
              <a:gdLst>
                <a:gd name="connsiteX0" fmla="*/ 0 w 1231987"/>
                <a:gd name="connsiteY0" fmla="*/ 0 h 850125"/>
                <a:gd name="connsiteX1" fmla="*/ 1231987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7" y="850126"/>
                  </a:lnTo>
                  <a:lnTo>
                    <a:pt x="1034165" y="0"/>
                  </a:lnTo>
                  <a:close/>
                </a:path>
              </a:pathLst>
            </a:custGeom>
            <a:grpFill/>
            <a:ln w="12761" cap="flat">
              <a:noFill/>
              <a:prstDash val="solid"/>
              <a:miter/>
            </a:ln>
          </p:spPr>
          <p:txBody>
            <a:bodyPr rtlCol="0" anchor="ctr"/>
            <a:lstStyle/>
            <a:p>
              <a:endParaRPr lang="en-US" sz="900">
                <a:solidFill>
                  <a:schemeClr val="bg1"/>
                </a:solidFill>
              </a:endParaRPr>
            </a:p>
          </p:txBody>
        </p:sp>
      </p:grpSp>
      <p:sp>
        <p:nvSpPr>
          <p:cNvPr id="34" name="TextBox 33">
            <a:extLst>
              <a:ext uri="{FF2B5EF4-FFF2-40B4-BE49-F238E27FC236}">
                <a16:creationId xmlns:a16="http://schemas.microsoft.com/office/drawing/2014/main" id="{A43529AC-8A95-9F17-702D-D77E3CF9F7FA}"/>
              </a:ext>
            </a:extLst>
          </p:cNvPr>
          <p:cNvSpPr txBox="1"/>
          <p:nvPr/>
        </p:nvSpPr>
        <p:spPr>
          <a:xfrm>
            <a:off x="463826" y="6284498"/>
            <a:ext cx="6105832" cy="123111"/>
          </a:xfrm>
          <a:prstGeom prst="rect">
            <a:avLst/>
          </a:prstGeom>
          <a:noFill/>
        </p:spPr>
        <p:txBody>
          <a:bodyPr wrap="square" lIns="0" tIns="0" rIns="0" bIns="0">
            <a:spAutoFit/>
          </a:bodyPr>
          <a:lstStyle/>
          <a:p>
            <a:r>
              <a:rPr lang="en-US" sz="800" dirty="0">
                <a:solidFill>
                  <a:schemeClr val="accent4"/>
                </a:solidFill>
                <a:latin typeface="Raleway Lining" panose="020B0503030101060003" pitchFamily="34" charset="77"/>
              </a:rPr>
              <a:t>Alliant Insurance Services | Proprietary &amp; Confidential</a:t>
            </a:r>
          </a:p>
        </p:txBody>
      </p:sp>
      <p:pic>
        <p:nvPicPr>
          <p:cNvPr id="40" name="Picture 39">
            <a:extLst>
              <a:ext uri="{FF2B5EF4-FFF2-40B4-BE49-F238E27FC236}">
                <a16:creationId xmlns:a16="http://schemas.microsoft.com/office/drawing/2014/main" id="{F0994A9A-4F50-97EA-6EC2-22E157865C49}"/>
              </a:ext>
            </a:extLst>
          </p:cNvPr>
          <p:cNvPicPr>
            <a:picLocks noChangeAspect="1"/>
          </p:cNvPicPr>
          <p:nvPr/>
        </p:nvPicPr>
        <p:blipFill>
          <a:blip r:embed="rId2"/>
          <a:srcRect/>
          <a:stretch/>
        </p:blipFill>
        <p:spPr>
          <a:xfrm>
            <a:off x="463826" y="454885"/>
            <a:ext cx="1371600" cy="301752"/>
          </a:xfrm>
          <a:prstGeom prst="rect">
            <a:avLst/>
          </a:prstGeom>
        </p:spPr>
      </p:pic>
      <p:sp>
        <p:nvSpPr>
          <p:cNvPr id="4" name="Text Placeholder 2">
            <a:extLst>
              <a:ext uri="{FF2B5EF4-FFF2-40B4-BE49-F238E27FC236}">
                <a16:creationId xmlns:a16="http://schemas.microsoft.com/office/drawing/2014/main" id="{016707E9-3BFF-D890-BA79-832C15BF522D}"/>
              </a:ext>
            </a:extLst>
          </p:cNvPr>
          <p:cNvSpPr>
            <a:spLocks noGrp="1"/>
          </p:cNvSpPr>
          <p:nvPr>
            <p:ph type="body" sz="quarter" idx="11" hasCustomPrompt="1"/>
          </p:nvPr>
        </p:nvSpPr>
        <p:spPr>
          <a:xfrm>
            <a:off x="463564" y="3120734"/>
            <a:ext cx="6216793" cy="1346709"/>
          </a:xfrm>
        </p:spPr>
        <p:txBody>
          <a:bodyPr anchor="b" anchorCtr="0">
            <a:noAutofit/>
          </a:bodyPr>
          <a:lstStyle>
            <a:lvl1pPr marL="0" indent="0">
              <a:buNone/>
              <a:defRPr sz="4499" b="0" i="0">
                <a:solidFill>
                  <a:schemeClr val="tx1"/>
                </a:solidFill>
                <a:latin typeface="Raleway Lining Medium" panose="020B0503030101060003" pitchFamily="34" charset="77"/>
              </a:defRPr>
            </a:lvl1pPr>
            <a:lvl2pPr>
              <a:defRPr>
                <a:solidFill>
                  <a:schemeClr val="bg1"/>
                </a:solidFill>
              </a:defRPr>
            </a:lvl2pPr>
            <a:lvl3pPr marL="1142771" marR="0" indent="-228554" algn="l" defTabSz="914217"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bg1"/>
                </a:solidFill>
              </a:defRPr>
            </a:lvl3pPr>
            <a:lvl4pPr>
              <a:defRPr>
                <a:solidFill>
                  <a:schemeClr val="bg1"/>
                </a:solidFill>
              </a:defRPr>
            </a:lvl4pPr>
            <a:lvl5pPr>
              <a:defRPr>
                <a:solidFill>
                  <a:schemeClr val="bg1"/>
                </a:solidFill>
              </a:defRPr>
            </a:lvl5pPr>
          </a:lstStyle>
          <a:p>
            <a:r>
              <a:rPr lang="en-US" dirty="0"/>
              <a:t>Presentation Title Goes Here</a:t>
            </a:r>
          </a:p>
        </p:txBody>
      </p:sp>
      <p:sp>
        <p:nvSpPr>
          <p:cNvPr id="29" name="Date Placeholder 3">
            <a:extLst>
              <a:ext uri="{FF2B5EF4-FFF2-40B4-BE49-F238E27FC236}">
                <a16:creationId xmlns:a16="http://schemas.microsoft.com/office/drawing/2014/main" id="{BD07B13C-91E0-9C87-D78C-426C38DEC21E}"/>
              </a:ext>
            </a:extLst>
          </p:cNvPr>
          <p:cNvSpPr>
            <a:spLocks noGrp="1"/>
          </p:cNvSpPr>
          <p:nvPr>
            <p:ph type="dt" sz="half" idx="10"/>
          </p:nvPr>
        </p:nvSpPr>
        <p:spPr>
          <a:xfrm>
            <a:off x="463564" y="4770370"/>
            <a:ext cx="6198187" cy="365125"/>
          </a:xfrm>
          <a:prstGeom prst="rect">
            <a:avLst/>
          </a:prstGeom>
        </p:spPr>
        <p:txBody>
          <a:bodyPr lIns="0" tIns="0" bIns="0" anchor="ctr"/>
          <a:lstStyle>
            <a:lvl1pPr>
              <a:defRPr sz="1500">
                <a:solidFill>
                  <a:schemeClr val="tx1"/>
                </a:solidFill>
              </a:defRPr>
            </a:lvl1pPr>
          </a:lstStyle>
          <a:p>
            <a:endParaRPr lang="en-US" dirty="0"/>
          </a:p>
        </p:txBody>
      </p:sp>
      <p:cxnSp>
        <p:nvCxnSpPr>
          <p:cNvPr id="30" name="Straight Connector 29">
            <a:extLst>
              <a:ext uri="{FF2B5EF4-FFF2-40B4-BE49-F238E27FC236}">
                <a16:creationId xmlns:a16="http://schemas.microsoft.com/office/drawing/2014/main" id="{35F3DEEC-D040-493E-CF8D-05BDD86FA760}"/>
              </a:ext>
            </a:extLst>
          </p:cNvPr>
          <p:cNvCxnSpPr>
            <a:cxnSpLocks/>
          </p:cNvCxnSpPr>
          <p:nvPr userDrawn="1"/>
        </p:nvCxnSpPr>
        <p:spPr>
          <a:xfrm>
            <a:off x="463564" y="5358658"/>
            <a:ext cx="0" cy="51717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Subtitle 2">
            <a:extLst>
              <a:ext uri="{FF2B5EF4-FFF2-40B4-BE49-F238E27FC236}">
                <a16:creationId xmlns:a16="http://schemas.microsoft.com/office/drawing/2014/main" id="{068BAD6F-A182-749B-EEFF-804722AFE0C0}"/>
              </a:ext>
            </a:extLst>
          </p:cNvPr>
          <p:cNvSpPr>
            <a:spLocks noGrp="1"/>
          </p:cNvSpPr>
          <p:nvPr>
            <p:ph type="subTitle" idx="1" hasCustomPrompt="1"/>
          </p:nvPr>
        </p:nvSpPr>
        <p:spPr>
          <a:xfrm>
            <a:off x="680238" y="5438422"/>
            <a:ext cx="5986859" cy="365125"/>
          </a:xfrm>
          <a:prstGeom prst="rect">
            <a:avLst/>
          </a:prstGeom>
        </p:spPr>
        <p:txBody>
          <a:bodyPr/>
          <a:lstStyle>
            <a:lvl1pPr marL="0" indent="0" algn="l">
              <a:lnSpc>
                <a:spcPct val="100000"/>
              </a:lnSpc>
              <a:spcBef>
                <a:spcPts val="0"/>
              </a:spcBef>
              <a:buNone/>
              <a:defRPr sz="1200">
                <a:solidFill>
                  <a:schemeClr val="tx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dirty="0"/>
              <a:t>Name Here</a:t>
            </a:r>
          </a:p>
          <a:p>
            <a:r>
              <a:rPr lang="en-US" dirty="0"/>
              <a:t>Title Here</a:t>
            </a:r>
          </a:p>
        </p:txBody>
      </p:sp>
    </p:spTree>
    <p:extLst>
      <p:ext uri="{BB962C8B-B14F-4D97-AF65-F5344CB8AC3E}">
        <p14:creationId xmlns:p14="http://schemas.microsoft.com/office/powerpoint/2010/main" val="289060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6D6E10E-91E0-4A77-A91B-4CB54876B139}"/>
              </a:ext>
            </a:extLst>
          </p:cNvPr>
          <p:cNvSpPr>
            <a:spLocks noGrp="1"/>
          </p:cNvSpPr>
          <p:nvPr>
            <p:ph type="pic" sz="quarter" idx="13" hasCustomPrompt="1"/>
          </p:nvPr>
        </p:nvSpPr>
        <p:spPr>
          <a:xfrm>
            <a:off x="2895608" y="-14748"/>
            <a:ext cx="9303764" cy="6872748"/>
          </a:xfrm>
          <a:custGeom>
            <a:avLst/>
            <a:gdLst>
              <a:gd name="connsiteX0" fmla="*/ 0 w 12193587"/>
              <a:gd name="connsiteY0" fmla="*/ 9601200 h 9601200"/>
              <a:gd name="connsiteX1" fmla="*/ 6096794 w 12193587"/>
              <a:gd name="connsiteY1" fmla="*/ 0 h 9601200"/>
              <a:gd name="connsiteX2" fmla="*/ 12193587 w 12193587"/>
              <a:gd name="connsiteY2" fmla="*/ 9601200 h 9601200"/>
              <a:gd name="connsiteX3" fmla="*/ 0 w 12193587"/>
              <a:gd name="connsiteY3" fmla="*/ 9601200 h 9601200"/>
              <a:gd name="connsiteX0" fmla="*/ 0 w 19818503"/>
              <a:gd name="connsiteY0" fmla="*/ 9630696 h 9630696"/>
              <a:gd name="connsiteX1" fmla="*/ 13721710 w 19818503"/>
              <a:gd name="connsiteY1" fmla="*/ 0 h 9630696"/>
              <a:gd name="connsiteX2" fmla="*/ 19818503 w 19818503"/>
              <a:gd name="connsiteY2" fmla="*/ 9601200 h 9630696"/>
              <a:gd name="connsiteX3" fmla="*/ 0 w 19818503"/>
              <a:gd name="connsiteY3" fmla="*/ 9630696 h 9630696"/>
              <a:gd name="connsiteX0" fmla="*/ 0 w 19818503"/>
              <a:gd name="connsiteY0" fmla="*/ 13701251 h 13701251"/>
              <a:gd name="connsiteX1" fmla="*/ 19798045 w 19818503"/>
              <a:gd name="connsiteY1" fmla="*/ 0 h 13701251"/>
              <a:gd name="connsiteX2" fmla="*/ 19818503 w 19818503"/>
              <a:gd name="connsiteY2" fmla="*/ 13671755 h 13701251"/>
              <a:gd name="connsiteX3" fmla="*/ 0 w 19818503"/>
              <a:gd name="connsiteY3" fmla="*/ 13701251 h 13701251"/>
              <a:gd name="connsiteX0" fmla="*/ 0 w 19818503"/>
              <a:gd name="connsiteY0" fmla="*/ 13745496 h 13745496"/>
              <a:gd name="connsiteX1" fmla="*/ 19812791 w 19818503"/>
              <a:gd name="connsiteY1" fmla="*/ 0 h 13745496"/>
              <a:gd name="connsiteX2" fmla="*/ 19818503 w 19818503"/>
              <a:gd name="connsiteY2" fmla="*/ 13716000 h 13745496"/>
              <a:gd name="connsiteX3" fmla="*/ 0 w 19818503"/>
              <a:gd name="connsiteY3" fmla="*/ 13745496 h 13745496"/>
              <a:gd name="connsiteX0" fmla="*/ 0 w 19828833"/>
              <a:gd name="connsiteY0" fmla="*/ 13789741 h 13789741"/>
              <a:gd name="connsiteX1" fmla="*/ 19827539 w 19828833"/>
              <a:gd name="connsiteY1" fmla="*/ 0 h 13789741"/>
              <a:gd name="connsiteX2" fmla="*/ 19818503 w 19828833"/>
              <a:gd name="connsiteY2" fmla="*/ 13760245 h 13789741"/>
              <a:gd name="connsiteX3" fmla="*/ 0 w 19828833"/>
              <a:gd name="connsiteY3" fmla="*/ 13789741 h 13789741"/>
              <a:gd name="connsiteX0" fmla="*/ 0 w 19828833"/>
              <a:gd name="connsiteY0" fmla="*/ 13789741 h 13789741"/>
              <a:gd name="connsiteX1" fmla="*/ 19827539 w 19828833"/>
              <a:gd name="connsiteY1" fmla="*/ 0 h 13789741"/>
              <a:gd name="connsiteX2" fmla="*/ 19818503 w 19828833"/>
              <a:gd name="connsiteY2" fmla="*/ 13760245 h 13789741"/>
              <a:gd name="connsiteX3" fmla="*/ 0 w 19828833"/>
              <a:gd name="connsiteY3" fmla="*/ 13789741 h 13789741"/>
              <a:gd name="connsiteX0" fmla="*/ 0 w 19828833"/>
              <a:gd name="connsiteY0" fmla="*/ 13789741 h 13789742"/>
              <a:gd name="connsiteX1" fmla="*/ 19827539 w 19828833"/>
              <a:gd name="connsiteY1" fmla="*/ 0 h 13789742"/>
              <a:gd name="connsiteX2" fmla="*/ 19818503 w 19828833"/>
              <a:gd name="connsiteY2" fmla="*/ 13789742 h 13789742"/>
              <a:gd name="connsiteX3" fmla="*/ 0 w 19828833"/>
              <a:gd name="connsiteY3" fmla="*/ 13789741 h 13789742"/>
            </a:gdLst>
            <a:ahLst/>
            <a:cxnLst>
              <a:cxn ang="0">
                <a:pos x="connsiteX0" y="connsiteY0"/>
              </a:cxn>
              <a:cxn ang="0">
                <a:pos x="connsiteX1" y="connsiteY1"/>
              </a:cxn>
              <a:cxn ang="0">
                <a:pos x="connsiteX2" y="connsiteY2"/>
              </a:cxn>
              <a:cxn ang="0">
                <a:pos x="connsiteX3" y="connsiteY3"/>
              </a:cxn>
            </a:cxnLst>
            <a:rect l="l" t="t" r="r" b="b"/>
            <a:pathLst>
              <a:path w="19828833" h="13789742">
                <a:moveTo>
                  <a:pt x="0" y="13789741"/>
                </a:moveTo>
                <a:lnTo>
                  <a:pt x="19827539" y="0"/>
                </a:lnTo>
                <a:cubicBezTo>
                  <a:pt x="19834358" y="4557252"/>
                  <a:pt x="19811684" y="9232490"/>
                  <a:pt x="19818503" y="13789742"/>
                </a:cubicBezTo>
                <a:lnTo>
                  <a:pt x="0" y="13789741"/>
                </a:lnTo>
                <a:close/>
              </a:path>
            </a:pathLst>
          </a:custGeom>
          <a:solidFill>
            <a:schemeClr val="bg1">
              <a:lumMod val="95000"/>
            </a:schemeClr>
          </a:solidFill>
        </p:spPr>
        <p:txBody>
          <a:bodyPr/>
          <a:lstStyle>
            <a:lvl1pPr marL="0" indent="0">
              <a:buFontTx/>
              <a:buNone/>
              <a:defRPr sz="2000"/>
            </a:lvl1pPr>
          </a:lstStyle>
          <a:p>
            <a:r>
              <a:rPr lang="en-US" dirty="0"/>
              <a:t>Click icon to insert photo</a:t>
            </a:r>
          </a:p>
        </p:txBody>
      </p:sp>
      <p:cxnSp>
        <p:nvCxnSpPr>
          <p:cNvPr id="15" name="Straight Connector 14">
            <a:extLst>
              <a:ext uri="{FF2B5EF4-FFF2-40B4-BE49-F238E27FC236}">
                <a16:creationId xmlns:a16="http://schemas.microsoft.com/office/drawing/2014/main" id="{69AACCCB-AD3F-455A-B22D-FEF0980A882F}"/>
              </a:ext>
            </a:extLst>
          </p:cNvPr>
          <p:cNvCxnSpPr>
            <a:cxnSpLocks/>
          </p:cNvCxnSpPr>
          <p:nvPr/>
        </p:nvCxnSpPr>
        <p:spPr>
          <a:xfrm>
            <a:off x="478105" y="4995473"/>
            <a:ext cx="0" cy="51717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69233412-D844-0142-6C25-44FF293560E4}"/>
              </a:ext>
            </a:extLst>
          </p:cNvPr>
          <p:cNvSpPr>
            <a:spLocks noGrp="1"/>
          </p:cNvSpPr>
          <p:nvPr>
            <p:ph type="subTitle" idx="1" hasCustomPrompt="1"/>
          </p:nvPr>
        </p:nvSpPr>
        <p:spPr>
          <a:xfrm>
            <a:off x="680238" y="5075237"/>
            <a:ext cx="4025285" cy="365125"/>
          </a:xfrm>
          <a:prstGeom prst="rect">
            <a:avLst/>
          </a:prstGeom>
        </p:spPr>
        <p:txBody>
          <a:bodyPr/>
          <a:lstStyle>
            <a:lvl1pPr marL="0" indent="0" algn="l">
              <a:lnSpc>
                <a:spcPct val="100000"/>
              </a:lnSpc>
              <a:spcBef>
                <a:spcPts val="0"/>
              </a:spcBef>
              <a:buNone/>
              <a:defRPr sz="1200">
                <a:solidFill>
                  <a:schemeClr val="bg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dirty="0"/>
              <a:t>Name Here</a:t>
            </a:r>
          </a:p>
          <a:p>
            <a:r>
              <a:rPr lang="en-US" dirty="0"/>
              <a:t>Title Here</a:t>
            </a:r>
          </a:p>
        </p:txBody>
      </p:sp>
      <p:pic>
        <p:nvPicPr>
          <p:cNvPr id="5" name="Picture 4">
            <a:extLst>
              <a:ext uri="{FF2B5EF4-FFF2-40B4-BE49-F238E27FC236}">
                <a16:creationId xmlns:a16="http://schemas.microsoft.com/office/drawing/2014/main" id="{D4D33A4B-4733-26D1-B3B1-98AE97A72410}"/>
              </a:ext>
            </a:extLst>
          </p:cNvPr>
          <p:cNvPicPr>
            <a:picLocks noChangeAspect="1"/>
          </p:cNvPicPr>
          <p:nvPr/>
        </p:nvPicPr>
        <p:blipFill>
          <a:blip r:embed="rId2"/>
          <a:srcRect/>
          <a:stretch/>
        </p:blipFill>
        <p:spPr>
          <a:xfrm>
            <a:off x="467908" y="463826"/>
            <a:ext cx="1371600" cy="301752"/>
          </a:xfrm>
          <a:prstGeom prst="rect">
            <a:avLst/>
          </a:prstGeom>
        </p:spPr>
      </p:pic>
      <p:sp>
        <p:nvSpPr>
          <p:cNvPr id="8" name="TextBox 7">
            <a:extLst>
              <a:ext uri="{FF2B5EF4-FFF2-40B4-BE49-F238E27FC236}">
                <a16:creationId xmlns:a16="http://schemas.microsoft.com/office/drawing/2014/main" id="{77EB5FA0-6828-356D-9CB9-052D0090BEBD}"/>
              </a:ext>
            </a:extLst>
          </p:cNvPr>
          <p:cNvSpPr txBox="1"/>
          <p:nvPr/>
        </p:nvSpPr>
        <p:spPr>
          <a:xfrm>
            <a:off x="5976257" y="6501643"/>
            <a:ext cx="6105832" cy="215444"/>
          </a:xfrm>
          <a:prstGeom prst="rect">
            <a:avLst/>
          </a:prstGeom>
          <a:noFill/>
        </p:spPr>
        <p:txBody>
          <a:bodyPr wrap="square" lIns="0">
            <a:spAutoFit/>
          </a:bodyPr>
          <a:lstStyle/>
          <a:p>
            <a:pPr algn="r"/>
            <a:r>
              <a:rPr lang="en-US" sz="800" dirty="0">
                <a:solidFill>
                  <a:schemeClr val="accent4"/>
                </a:solidFill>
                <a:latin typeface="Raleway Lining" panose="020B0503030101060003" pitchFamily="34" charset="77"/>
              </a:rPr>
              <a:t>Alliant Insurance Services | Proprietary &amp; Confidential</a:t>
            </a:r>
          </a:p>
        </p:txBody>
      </p:sp>
      <p:sp>
        <p:nvSpPr>
          <p:cNvPr id="6" name="Date Placeholder 3">
            <a:extLst>
              <a:ext uri="{FF2B5EF4-FFF2-40B4-BE49-F238E27FC236}">
                <a16:creationId xmlns:a16="http://schemas.microsoft.com/office/drawing/2014/main" id="{FE6A825E-00A5-736D-EFB8-F85C02783007}"/>
              </a:ext>
            </a:extLst>
          </p:cNvPr>
          <p:cNvSpPr>
            <a:spLocks noGrp="1"/>
          </p:cNvSpPr>
          <p:nvPr>
            <p:ph type="dt" sz="half" idx="10"/>
          </p:nvPr>
        </p:nvSpPr>
        <p:spPr>
          <a:xfrm>
            <a:off x="463564" y="4320875"/>
            <a:ext cx="6198187" cy="365125"/>
          </a:xfrm>
          <a:prstGeom prst="rect">
            <a:avLst/>
          </a:prstGeom>
        </p:spPr>
        <p:txBody>
          <a:bodyPr lIns="0" tIns="0" bIns="0" anchor="ctr"/>
          <a:lstStyle>
            <a:lvl1pPr>
              <a:defRPr sz="1500">
                <a:solidFill>
                  <a:schemeClr val="bg1"/>
                </a:solidFill>
              </a:defRPr>
            </a:lvl1pPr>
          </a:lstStyle>
          <a:p>
            <a:endParaRPr lang="en-US" dirty="0"/>
          </a:p>
        </p:txBody>
      </p:sp>
      <p:sp>
        <p:nvSpPr>
          <p:cNvPr id="7" name="Text Placeholder 2">
            <a:extLst>
              <a:ext uri="{FF2B5EF4-FFF2-40B4-BE49-F238E27FC236}">
                <a16:creationId xmlns:a16="http://schemas.microsoft.com/office/drawing/2014/main" id="{D7A91529-F41B-EA08-26FC-7B1A50F96300}"/>
              </a:ext>
            </a:extLst>
          </p:cNvPr>
          <p:cNvSpPr>
            <a:spLocks noGrp="1"/>
          </p:cNvSpPr>
          <p:nvPr>
            <p:ph type="body" sz="quarter" idx="11" hasCustomPrompt="1"/>
          </p:nvPr>
        </p:nvSpPr>
        <p:spPr>
          <a:xfrm>
            <a:off x="463564" y="2671239"/>
            <a:ext cx="6216793" cy="1346709"/>
          </a:xfrm>
        </p:spPr>
        <p:txBody>
          <a:bodyPr anchor="b" anchorCtr="0">
            <a:noAutofit/>
          </a:bodyPr>
          <a:lstStyle>
            <a:lvl1pPr marL="0" indent="0">
              <a:buNone/>
              <a:defRPr sz="4499" b="0" i="0">
                <a:solidFill>
                  <a:schemeClr val="bg1"/>
                </a:solidFill>
                <a:latin typeface="Raleway Lining Medium" panose="020B0503030101060003" pitchFamily="34" charset="77"/>
              </a:defRPr>
            </a:lvl1pPr>
            <a:lvl2pPr>
              <a:defRPr>
                <a:solidFill>
                  <a:schemeClr val="bg1"/>
                </a:solidFill>
              </a:defRPr>
            </a:lvl2pPr>
            <a:lvl3pPr marL="1142771" marR="0" indent="-228554" algn="l" defTabSz="914217"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bg1"/>
                </a:solidFill>
              </a:defRPr>
            </a:lvl3pPr>
            <a:lvl4pPr>
              <a:defRPr>
                <a:solidFill>
                  <a:schemeClr val="bg1"/>
                </a:solidFill>
              </a:defRPr>
            </a:lvl4pPr>
            <a:lvl5pPr>
              <a:defRPr>
                <a:solidFill>
                  <a:schemeClr val="bg1"/>
                </a:solidFill>
              </a:defRPr>
            </a:lvl5pPr>
          </a:lstStyle>
          <a:p>
            <a:r>
              <a:rPr lang="en-US" dirty="0"/>
              <a:t>Presentation Title Goes Here</a:t>
            </a:r>
          </a:p>
        </p:txBody>
      </p:sp>
    </p:spTree>
    <p:extLst>
      <p:ext uri="{BB962C8B-B14F-4D97-AF65-F5344CB8AC3E}">
        <p14:creationId xmlns:p14="http://schemas.microsoft.com/office/powerpoint/2010/main" val="2613265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tx2"/>
        </a:solidFill>
        <a:effectLst/>
      </p:bgPr>
    </p:bg>
    <p:spTree>
      <p:nvGrpSpPr>
        <p:cNvPr id="1" name=""/>
        <p:cNvGrpSpPr/>
        <p:nvPr/>
      </p:nvGrpSpPr>
      <p:grpSpPr>
        <a:xfrm>
          <a:off x="0" y="0"/>
          <a:ext cx="0" cy="0"/>
          <a:chOff x="0" y="0"/>
          <a:chExt cx="0" cy="0"/>
        </a:xfrm>
      </p:grpSpPr>
      <p:grpSp>
        <p:nvGrpSpPr>
          <p:cNvPr id="3" name="Graphic 6">
            <a:extLst>
              <a:ext uri="{FF2B5EF4-FFF2-40B4-BE49-F238E27FC236}">
                <a16:creationId xmlns:a16="http://schemas.microsoft.com/office/drawing/2014/main" id="{C0BC7EC7-E3CC-476B-EF64-6594987A3967}"/>
              </a:ext>
            </a:extLst>
          </p:cNvPr>
          <p:cNvGrpSpPr>
            <a:grpSpLocks noChangeAspect="1"/>
          </p:cNvGrpSpPr>
          <p:nvPr userDrawn="1"/>
        </p:nvGrpSpPr>
        <p:grpSpPr>
          <a:xfrm>
            <a:off x="5085653" y="469329"/>
            <a:ext cx="6643551" cy="5934456"/>
            <a:chOff x="10669248" y="1222549"/>
            <a:chExt cx="12652213" cy="11301787"/>
          </a:xfrm>
          <a:solidFill>
            <a:schemeClr val="accent3"/>
          </a:solidFill>
        </p:grpSpPr>
        <p:sp>
          <p:nvSpPr>
            <p:cNvPr id="5" name="Freeform: Shape 34">
              <a:extLst>
                <a:ext uri="{FF2B5EF4-FFF2-40B4-BE49-F238E27FC236}">
                  <a16:creationId xmlns:a16="http://schemas.microsoft.com/office/drawing/2014/main" id="{7C01A25D-13F4-C4C6-7BAC-EB508BB14005}"/>
                </a:ext>
              </a:extLst>
            </p:cNvPr>
            <p:cNvSpPr/>
            <p:nvPr/>
          </p:nvSpPr>
          <p:spPr>
            <a:xfrm>
              <a:off x="22089474" y="1222549"/>
              <a:ext cx="1231987" cy="849998"/>
            </a:xfrm>
            <a:custGeom>
              <a:avLst/>
              <a:gdLst>
                <a:gd name="connsiteX0" fmla="*/ 0 w 1231987"/>
                <a:gd name="connsiteY0" fmla="*/ 0 h 849998"/>
                <a:gd name="connsiteX1" fmla="*/ 1231988 w 1231987"/>
                <a:gd name="connsiteY1" fmla="*/ 849998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8"/>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6" name="Freeform: Shape 36">
              <a:extLst>
                <a:ext uri="{FF2B5EF4-FFF2-40B4-BE49-F238E27FC236}">
                  <a16:creationId xmlns:a16="http://schemas.microsoft.com/office/drawing/2014/main" id="{0CE90436-8EDF-EA00-5132-2A9FB7696C7F}"/>
                </a:ext>
              </a:extLst>
            </p:cNvPr>
            <p:cNvSpPr/>
            <p:nvPr/>
          </p:nvSpPr>
          <p:spPr>
            <a:xfrm>
              <a:off x="22089474" y="3312830"/>
              <a:ext cx="1231987" cy="850126"/>
            </a:xfrm>
            <a:custGeom>
              <a:avLst/>
              <a:gdLst>
                <a:gd name="connsiteX0" fmla="*/ 0 w 1231987"/>
                <a:gd name="connsiteY0" fmla="*/ 0 h 850126"/>
                <a:gd name="connsiteX1" fmla="*/ 1231988 w 1231987"/>
                <a:gd name="connsiteY1" fmla="*/ 850126 h 850126"/>
                <a:gd name="connsiteX2" fmla="*/ 1034292 w 1231987"/>
                <a:gd name="connsiteY2" fmla="*/ 0 h 850126"/>
              </a:gdLst>
              <a:ahLst/>
              <a:cxnLst>
                <a:cxn ang="0">
                  <a:pos x="connsiteX0" y="connsiteY0"/>
                </a:cxn>
                <a:cxn ang="0">
                  <a:pos x="connsiteX1" y="connsiteY1"/>
                </a:cxn>
                <a:cxn ang="0">
                  <a:pos x="connsiteX2" y="connsiteY2"/>
                </a:cxn>
              </a:cxnLst>
              <a:rect l="l" t="t" r="r" b="b"/>
              <a:pathLst>
                <a:path w="1231987" h="850126">
                  <a:moveTo>
                    <a:pt x="0" y="0"/>
                  </a:moveTo>
                  <a:lnTo>
                    <a:pt x="1231988"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8" name="Freeform: Shape 38">
              <a:extLst>
                <a:ext uri="{FF2B5EF4-FFF2-40B4-BE49-F238E27FC236}">
                  <a16:creationId xmlns:a16="http://schemas.microsoft.com/office/drawing/2014/main" id="{D1C57A43-0EBF-2C4A-7307-6B90B6486877}"/>
                </a:ext>
              </a:extLst>
            </p:cNvPr>
            <p:cNvSpPr/>
            <p:nvPr/>
          </p:nvSpPr>
          <p:spPr>
            <a:xfrm>
              <a:off x="19805454" y="3312830"/>
              <a:ext cx="1231987" cy="850126"/>
            </a:xfrm>
            <a:custGeom>
              <a:avLst/>
              <a:gdLst>
                <a:gd name="connsiteX0" fmla="*/ 0 w 1231987"/>
                <a:gd name="connsiteY0" fmla="*/ 0 h 850126"/>
                <a:gd name="connsiteX1" fmla="*/ 1231988 w 1231987"/>
                <a:gd name="connsiteY1" fmla="*/ 850126 h 850126"/>
                <a:gd name="connsiteX2" fmla="*/ 1034165 w 1231987"/>
                <a:gd name="connsiteY2" fmla="*/ 0 h 850126"/>
              </a:gdLst>
              <a:ahLst/>
              <a:cxnLst>
                <a:cxn ang="0">
                  <a:pos x="connsiteX0" y="connsiteY0"/>
                </a:cxn>
                <a:cxn ang="0">
                  <a:pos x="connsiteX1" y="connsiteY1"/>
                </a:cxn>
                <a:cxn ang="0">
                  <a:pos x="connsiteX2" y="connsiteY2"/>
                </a:cxn>
              </a:cxnLst>
              <a:rect l="l" t="t" r="r" b="b"/>
              <a:pathLst>
                <a:path w="1231987" h="850126">
                  <a:moveTo>
                    <a:pt x="0" y="0"/>
                  </a:moveTo>
                  <a:lnTo>
                    <a:pt x="1231988" y="850126"/>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9" name="Freeform: Shape 39">
              <a:extLst>
                <a:ext uri="{FF2B5EF4-FFF2-40B4-BE49-F238E27FC236}">
                  <a16:creationId xmlns:a16="http://schemas.microsoft.com/office/drawing/2014/main" id="{86750A2B-C1B1-3B2C-8113-F2091759BDC6}"/>
                </a:ext>
              </a:extLst>
            </p:cNvPr>
            <p:cNvSpPr/>
            <p:nvPr/>
          </p:nvSpPr>
          <p:spPr>
            <a:xfrm>
              <a:off x="22089474" y="5403239"/>
              <a:ext cx="1231987" cy="849998"/>
            </a:xfrm>
            <a:custGeom>
              <a:avLst/>
              <a:gdLst>
                <a:gd name="connsiteX0" fmla="*/ 0 w 1231987"/>
                <a:gd name="connsiteY0" fmla="*/ 0 h 849998"/>
                <a:gd name="connsiteX1" fmla="*/ 1231988 w 1231987"/>
                <a:gd name="connsiteY1" fmla="*/ 849999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0" name="Freeform: Shape 40">
              <a:extLst>
                <a:ext uri="{FF2B5EF4-FFF2-40B4-BE49-F238E27FC236}">
                  <a16:creationId xmlns:a16="http://schemas.microsoft.com/office/drawing/2014/main" id="{39747E6D-FB4F-6B2F-6449-2A9AD510A70B}"/>
                </a:ext>
              </a:extLst>
            </p:cNvPr>
            <p:cNvSpPr/>
            <p:nvPr/>
          </p:nvSpPr>
          <p:spPr>
            <a:xfrm>
              <a:off x="19805454" y="5403239"/>
              <a:ext cx="1231987" cy="849998"/>
            </a:xfrm>
            <a:custGeom>
              <a:avLst/>
              <a:gdLst>
                <a:gd name="connsiteX0" fmla="*/ 0 w 1231987"/>
                <a:gd name="connsiteY0" fmla="*/ 0 h 849998"/>
                <a:gd name="connsiteX1" fmla="*/ 1231988 w 1231987"/>
                <a:gd name="connsiteY1" fmla="*/ 849999 h 849998"/>
                <a:gd name="connsiteX2" fmla="*/ 1034165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1" name="Freeform: Shape 41">
              <a:extLst>
                <a:ext uri="{FF2B5EF4-FFF2-40B4-BE49-F238E27FC236}">
                  <a16:creationId xmlns:a16="http://schemas.microsoft.com/office/drawing/2014/main" id="{E206CBD5-4775-D33D-7098-FE4560002C39}"/>
                </a:ext>
              </a:extLst>
            </p:cNvPr>
            <p:cNvSpPr/>
            <p:nvPr/>
          </p:nvSpPr>
          <p:spPr>
            <a:xfrm>
              <a:off x="17521307" y="540323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2" name="Freeform: Shape 42">
              <a:extLst>
                <a:ext uri="{FF2B5EF4-FFF2-40B4-BE49-F238E27FC236}">
                  <a16:creationId xmlns:a16="http://schemas.microsoft.com/office/drawing/2014/main" id="{E062A461-59C2-A43F-F0CC-DFEDBC302A55}"/>
                </a:ext>
              </a:extLst>
            </p:cNvPr>
            <p:cNvSpPr/>
            <p:nvPr/>
          </p:nvSpPr>
          <p:spPr>
            <a:xfrm>
              <a:off x="22089474" y="7493521"/>
              <a:ext cx="1231987" cy="850125"/>
            </a:xfrm>
            <a:custGeom>
              <a:avLst/>
              <a:gdLst>
                <a:gd name="connsiteX0" fmla="*/ 0 w 1231987"/>
                <a:gd name="connsiteY0" fmla="*/ 0 h 850125"/>
                <a:gd name="connsiteX1" fmla="*/ 1231988 w 1231987"/>
                <a:gd name="connsiteY1" fmla="*/ 850126 h 850125"/>
                <a:gd name="connsiteX2" fmla="*/ 1034292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4" name="Freeform: Shape 43">
              <a:extLst>
                <a:ext uri="{FF2B5EF4-FFF2-40B4-BE49-F238E27FC236}">
                  <a16:creationId xmlns:a16="http://schemas.microsoft.com/office/drawing/2014/main" id="{4630BA89-EC00-D7F5-A980-5A3A8D337C87}"/>
                </a:ext>
              </a:extLst>
            </p:cNvPr>
            <p:cNvSpPr/>
            <p:nvPr/>
          </p:nvSpPr>
          <p:spPr>
            <a:xfrm>
              <a:off x="19805454" y="7493521"/>
              <a:ext cx="1231987" cy="850125"/>
            </a:xfrm>
            <a:custGeom>
              <a:avLst/>
              <a:gdLst>
                <a:gd name="connsiteX0" fmla="*/ 0 w 1231987"/>
                <a:gd name="connsiteY0" fmla="*/ 0 h 850125"/>
                <a:gd name="connsiteX1" fmla="*/ 1231988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6" name="Freeform: Shape 44">
              <a:extLst>
                <a:ext uri="{FF2B5EF4-FFF2-40B4-BE49-F238E27FC236}">
                  <a16:creationId xmlns:a16="http://schemas.microsoft.com/office/drawing/2014/main" id="{C33DD3BB-AAA4-16A3-4C41-3C3F226BA5CA}"/>
                </a:ext>
              </a:extLst>
            </p:cNvPr>
            <p:cNvSpPr/>
            <p:nvPr/>
          </p:nvSpPr>
          <p:spPr>
            <a:xfrm>
              <a:off x="17521307" y="749352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7" name="Freeform: Shape 45">
              <a:extLst>
                <a:ext uri="{FF2B5EF4-FFF2-40B4-BE49-F238E27FC236}">
                  <a16:creationId xmlns:a16="http://schemas.microsoft.com/office/drawing/2014/main" id="{42D9DC4D-8920-C7B1-7665-AC90B87C63EC}"/>
                </a:ext>
              </a:extLst>
            </p:cNvPr>
            <p:cNvSpPr/>
            <p:nvPr/>
          </p:nvSpPr>
          <p:spPr>
            <a:xfrm>
              <a:off x="15237287" y="749352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endParaRPr lang="en-US" sz="900" dirty="0">
                <a:solidFill>
                  <a:schemeClr val="bg1"/>
                </a:solidFill>
              </a:endParaRPr>
            </a:p>
          </p:txBody>
        </p:sp>
        <p:sp>
          <p:nvSpPr>
            <p:cNvPr id="18" name="Freeform: Shape 46">
              <a:extLst>
                <a:ext uri="{FF2B5EF4-FFF2-40B4-BE49-F238E27FC236}">
                  <a16:creationId xmlns:a16="http://schemas.microsoft.com/office/drawing/2014/main" id="{5E620DAC-2A5F-22F7-CF9A-FBB759EEFAAE}"/>
                </a:ext>
              </a:extLst>
            </p:cNvPr>
            <p:cNvSpPr/>
            <p:nvPr/>
          </p:nvSpPr>
          <p:spPr>
            <a:xfrm>
              <a:off x="22089474" y="9583929"/>
              <a:ext cx="1231987" cy="849998"/>
            </a:xfrm>
            <a:custGeom>
              <a:avLst/>
              <a:gdLst>
                <a:gd name="connsiteX0" fmla="*/ 0 w 1231987"/>
                <a:gd name="connsiteY0" fmla="*/ 0 h 849998"/>
                <a:gd name="connsiteX1" fmla="*/ 1231988 w 1231987"/>
                <a:gd name="connsiteY1" fmla="*/ 849999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9" name="Freeform: Shape 47">
              <a:extLst>
                <a:ext uri="{FF2B5EF4-FFF2-40B4-BE49-F238E27FC236}">
                  <a16:creationId xmlns:a16="http://schemas.microsoft.com/office/drawing/2014/main" id="{CB0C578C-3D21-542A-5FAA-2F4244CA62FE}"/>
                </a:ext>
              </a:extLst>
            </p:cNvPr>
            <p:cNvSpPr/>
            <p:nvPr/>
          </p:nvSpPr>
          <p:spPr>
            <a:xfrm>
              <a:off x="19805454" y="9583929"/>
              <a:ext cx="1231987" cy="849998"/>
            </a:xfrm>
            <a:custGeom>
              <a:avLst/>
              <a:gdLst>
                <a:gd name="connsiteX0" fmla="*/ 0 w 1231987"/>
                <a:gd name="connsiteY0" fmla="*/ 0 h 849998"/>
                <a:gd name="connsiteX1" fmla="*/ 1231988 w 1231987"/>
                <a:gd name="connsiteY1" fmla="*/ 849999 h 849998"/>
                <a:gd name="connsiteX2" fmla="*/ 1034165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0" name="Freeform: Shape 48">
              <a:extLst>
                <a:ext uri="{FF2B5EF4-FFF2-40B4-BE49-F238E27FC236}">
                  <a16:creationId xmlns:a16="http://schemas.microsoft.com/office/drawing/2014/main" id="{C437B776-91AC-183A-EE55-35190C5256D5}"/>
                </a:ext>
              </a:extLst>
            </p:cNvPr>
            <p:cNvSpPr/>
            <p:nvPr/>
          </p:nvSpPr>
          <p:spPr>
            <a:xfrm>
              <a:off x="17521307" y="958392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1" name="Freeform: Shape 49">
              <a:extLst>
                <a:ext uri="{FF2B5EF4-FFF2-40B4-BE49-F238E27FC236}">
                  <a16:creationId xmlns:a16="http://schemas.microsoft.com/office/drawing/2014/main" id="{F8FDB86A-459C-59AE-C626-3330B5891907}"/>
                </a:ext>
              </a:extLst>
            </p:cNvPr>
            <p:cNvSpPr/>
            <p:nvPr/>
          </p:nvSpPr>
          <p:spPr>
            <a:xfrm>
              <a:off x="15237287" y="958392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2" name="Freeform: Shape 50">
              <a:extLst>
                <a:ext uri="{FF2B5EF4-FFF2-40B4-BE49-F238E27FC236}">
                  <a16:creationId xmlns:a16="http://schemas.microsoft.com/office/drawing/2014/main" id="{6B61EF51-1F50-26D9-A53E-14DF6EAD5AA9}"/>
                </a:ext>
              </a:extLst>
            </p:cNvPr>
            <p:cNvSpPr/>
            <p:nvPr/>
          </p:nvSpPr>
          <p:spPr>
            <a:xfrm>
              <a:off x="12953267" y="9583929"/>
              <a:ext cx="1231986" cy="849998"/>
            </a:xfrm>
            <a:custGeom>
              <a:avLst/>
              <a:gdLst>
                <a:gd name="connsiteX0" fmla="*/ 0 w 1231986"/>
                <a:gd name="connsiteY0" fmla="*/ 0 h 849998"/>
                <a:gd name="connsiteX1" fmla="*/ 1231987 w 1231986"/>
                <a:gd name="connsiteY1" fmla="*/ 849999 h 849998"/>
                <a:gd name="connsiteX2" fmla="*/ 1034292 w 1231986"/>
                <a:gd name="connsiteY2" fmla="*/ 0 h 849998"/>
              </a:gdLst>
              <a:ahLst/>
              <a:cxnLst>
                <a:cxn ang="0">
                  <a:pos x="connsiteX0" y="connsiteY0"/>
                </a:cxn>
                <a:cxn ang="0">
                  <a:pos x="connsiteX1" y="connsiteY1"/>
                </a:cxn>
                <a:cxn ang="0">
                  <a:pos x="connsiteX2" y="connsiteY2"/>
                </a:cxn>
              </a:cxnLst>
              <a:rect l="l" t="t" r="r" b="b"/>
              <a:pathLst>
                <a:path w="1231986" h="849998">
                  <a:moveTo>
                    <a:pt x="0" y="0"/>
                  </a:moveTo>
                  <a:lnTo>
                    <a:pt x="1231987"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3" name="Freeform: Shape 51">
              <a:extLst>
                <a:ext uri="{FF2B5EF4-FFF2-40B4-BE49-F238E27FC236}">
                  <a16:creationId xmlns:a16="http://schemas.microsoft.com/office/drawing/2014/main" id="{DD4A74C8-DAF7-B24B-59C1-2EA93140811E}"/>
                </a:ext>
              </a:extLst>
            </p:cNvPr>
            <p:cNvSpPr/>
            <p:nvPr/>
          </p:nvSpPr>
          <p:spPr>
            <a:xfrm>
              <a:off x="22089474" y="11674211"/>
              <a:ext cx="1231987" cy="850125"/>
            </a:xfrm>
            <a:custGeom>
              <a:avLst/>
              <a:gdLst>
                <a:gd name="connsiteX0" fmla="*/ 0 w 1231987"/>
                <a:gd name="connsiteY0" fmla="*/ 0 h 850125"/>
                <a:gd name="connsiteX1" fmla="*/ 1231988 w 1231987"/>
                <a:gd name="connsiteY1" fmla="*/ 850126 h 850125"/>
                <a:gd name="connsiteX2" fmla="*/ 1034292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4" name="Freeform: Shape 52">
              <a:extLst>
                <a:ext uri="{FF2B5EF4-FFF2-40B4-BE49-F238E27FC236}">
                  <a16:creationId xmlns:a16="http://schemas.microsoft.com/office/drawing/2014/main" id="{12D88BFB-FC27-B42D-BD6C-1C5DCE6E7A04}"/>
                </a:ext>
              </a:extLst>
            </p:cNvPr>
            <p:cNvSpPr/>
            <p:nvPr/>
          </p:nvSpPr>
          <p:spPr>
            <a:xfrm>
              <a:off x="19805454" y="11674211"/>
              <a:ext cx="1231987" cy="850125"/>
            </a:xfrm>
            <a:custGeom>
              <a:avLst/>
              <a:gdLst>
                <a:gd name="connsiteX0" fmla="*/ 0 w 1231987"/>
                <a:gd name="connsiteY0" fmla="*/ 0 h 850125"/>
                <a:gd name="connsiteX1" fmla="*/ 1231988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5" name="Freeform: Shape 53">
              <a:extLst>
                <a:ext uri="{FF2B5EF4-FFF2-40B4-BE49-F238E27FC236}">
                  <a16:creationId xmlns:a16="http://schemas.microsoft.com/office/drawing/2014/main" id="{EAB51FA2-8538-B495-9F2D-3226FFF6894D}"/>
                </a:ext>
              </a:extLst>
            </p:cNvPr>
            <p:cNvSpPr/>
            <p:nvPr/>
          </p:nvSpPr>
          <p:spPr>
            <a:xfrm>
              <a:off x="17521307" y="1167421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6" name="Freeform: Shape 54">
              <a:extLst>
                <a:ext uri="{FF2B5EF4-FFF2-40B4-BE49-F238E27FC236}">
                  <a16:creationId xmlns:a16="http://schemas.microsoft.com/office/drawing/2014/main" id="{8F4923A3-10D1-0E57-DEEB-80BBE669584F}"/>
                </a:ext>
              </a:extLst>
            </p:cNvPr>
            <p:cNvSpPr/>
            <p:nvPr/>
          </p:nvSpPr>
          <p:spPr>
            <a:xfrm>
              <a:off x="15237287" y="1167421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7" name="Freeform: Shape 55">
              <a:extLst>
                <a:ext uri="{FF2B5EF4-FFF2-40B4-BE49-F238E27FC236}">
                  <a16:creationId xmlns:a16="http://schemas.microsoft.com/office/drawing/2014/main" id="{F4291406-3D65-7C20-7C71-0423542B940C}"/>
                </a:ext>
              </a:extLst>
            </p:cNvPr>
            <p:cNvSpPr/>
            <p:nvPr/>
          </p:nvSpPr>
          <p:spPr>
            <a:xfrm>
              <a:off x="12953267" y="11674211"/>
              <a:ext cx="1231986" cy="850125"/>
            </a:xfrm>
            <a:custGeom>
              <a:avLst/>
              <a:gdLst>
                <a:gd name="connsiteX0" fmla="*/ 0 w 1231986"/>
                <a:gd name="connsiteY0" fmla="*/ 0 h 850125"/>
                <a:gd name="connsiteX1" fmla="*/ 1231987 w 1231986"/>
                <a:gd name="connsiteY1" fmla="*/ 850126 h 850125"/>
                <a:gd name="connsiteX2" fmla="*/ 1034292 w 1231986"/>
                <a:gd name="connsiteY2" fmla="*/ 0 h 850125"/>
              </a:gdLst>
              <a:ahLst/>
              <a:cxnLst>
                <a:cxn ang="0">
                  <a:pos x="connsiteX0" y="connsiteY0"/>
                </a:cxn>
                <a:cxn ang="0">
                  <a:pos x="connsiteX1" y="connsiteY1"/>
                </a:cxn>
                <a:cxn ang="0">
                  <a:pos x="connsiteX2" y="connsiteY2"/>
                </a:cxn>
              </a:cxnLst>
              <a:rect l="l" t="t" r="r" b="b"/>
              <a:pathLst>
                <a:path w="1231986" h="850125">
                  <a:moveTo>
                    <a:pt x="0" y="0"/>
                  </a:moveTo>
                  <a:lnTo>
                    <a:pt x="1231987"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8" name="Freeform: Shape 56">
              <a:extLst>
                <a:ext uri="{FF2B5EF4-FFF2-40B4-BE49-F238E27FC236}">
                  <a16:creationId xmlns:a16="http://schemas.microsoft.com/office/drawing/2014/main" id="{D52B6707-2C83-E393-0C0F-E5C2CC6CD9D2}"/>
                </a:ext>
              </a:extLst>
            </p:cNvPr>
            <p:cNvSpPr/>
            <p:nvPr/>
          </p:nvSpPr>
          <p:spPr>
            <a:xfrm>
              <a:off x="10669248" y="11674211"/>
              <a:ext cx="1231987" cy="850125"/>
            </a:xfrm>
            <a:custGeom>
              <a:avLst/>
              <a:gdLst>
                <a:gd name="connsiteX0" fmla="*/ 0 w 1231987"/>
                <a:gd name="connsiteY0" fmla="*/ 0 h 850125"/>
                <a:gd name="connsiteX1" fmla="*/ 1231987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7" y="850126"/>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grpSp>
      <p:pic>
        <p:nvPicPr>
          <p:cNvPr id="88" name="Picture 87">
            <a:extLst>
              <a:ext uri="{FF2B5EF4-FFF2-40B4-BE49-F238E27FC236}">
                <a16:creationId xmlns:a16="http://schemas.microsoft.com/office/drawing/2014/main" id="{0F0E32F5-686A-19C7-7AD3-5DC9B640A8FA}"/>
              </a:ext>
            </a:extLst>
          </p:cNvPr>
          <p:cNvPicPr>
            <a:picLocks noChangeAspect="1"/>
          </p:cNvPicPr>
          <p:nvPr/>
        </p:nvPicPr>
        <p:blipFill>
          <a:blip r:embed="rId2"/>
          <a:srcRect/>
          <a:stretch/>
        </p:blipFill>
        <p:spPr>
          <a:xfrm>
            <a:off x="467908" y="463825"/>
            <a:ext cx="2684668" cy="590627"/>
          </a:xfrm>
          <a:prstGeom prst="rect">
            <a:avLst/>
          </a:prstGeom>
        </p:spPr>
      </p:pic>
      <p:sp>
        <p:nvSpPr>
          <p:cNvPr id="4" name="Text Placeholder 2">
            <a:extLst>
              <a:ext uri="{FF2B5EF4-FFF2-40B4-BE49-F238E27FC236}">
                <a16:creationId xmlns:a16="http://schemas.microsoft.com/office/drawing/2014/main" id="{632C2B9D-A06B-AA32-EF2E-9EA586BCA888}"/>
              </a:ext>
            </a:extLst>
          </p:cNvPr>
          <p:cNvSpPr>
            <a:spLocks noGrp="1"/>
          </p:cNvSpPr>
          <p:nvPr>
            <p:ph type="body" sz="quarter" idx="11" hasCustomPrompt="1"/>
          </p:nvPr>
        </p:nvSpPr>
        <p:spPr>
          <a:xfrm>
            <a:off x="463564" y="3120734"/>
            <a:ext cx="6216793" cy="1346709"/>
          </a:xfrm>
        </p:spPr>
        <p:txBody>
          <a:bodyPr anchor="b" anchorCtr="0">
            <a:noAutofit/>
          </a:bodyPr>
          <a:lstStyle>
            <a:lvl1pPr marL="0" indent="0">
              <a:buNone/>
              <a:defRPr sz="4499" b="0" i="0">
                <a:solidFill>
                  <a:schemeClr val="bg1"/>
                </a:solidFill>
                <a:latin typeface="Raleway Lining Medium" panose="020B0503030101060003" pitchFamily="34" charset="77"/>
              </a:defRPr>
            </a:lvl1pPr>
            <a:lvl2pPr>
              <a:defRPr>
                <a:solidFill>
                  <a:schemeClr val="bg1"/>
                </a:solidFill>
              </a:defRPr>
            </a:lvl2pPr>
            <a:lvl3pPr marL="1142771" marR="0" indent="-228554" algn="l" defTabSz="914217"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bg1"/>
                </a:solidFill>
              </a:defRPr>
            </a:lvl3pPr>
            <a:lvl4pPr>
              <a:defRPr>
                <a:solidFill>
                  <a:schemeClr val="bg1"/>
                </a:solidFill>
              </a:defRPr>
            </a:lvl4pPr>
            <a:lvl5pPr>
              <a:defRPr>
                <a:solidFill>
                  <a:schemeClr val="bg1"/>
                </a:solidFill>
              </a:defRPr>
            </a:lvl5pPr>
          </a:lstStyle>
          <a:p>
            <a:r>
              <a:rPr lang="en-US" dirty="0"/>
              <a:t>Presentation Title Goes Here</a:t>
            </a:r>
          </a:p>
        </p:txBody>
      </p:sp>
      <p:sp>
        <p:nvSpPr>
          <p:cNvPr id="75" name="Date Placeholder 3">
            <a:extLst>
              <a:ext uri="{FF2B5EF4-FFF2-40B4-BE49-F238E27FC236}">
                <a16:creationId xmlns:a16="http://schemas.microsoft.com/office/drawing/2014/main" id="{D89832DD-B993-42A2-8FE6-93FAA7F6ECBD}"/>
              </a:ext>
            </a:extLst>
          </p:cNvPr>
          <p:cNvSpPr>
            <a:spLocks noGrp="1"/>
          </p:cNvSpPr>
          <p:nvPr>
            <p:ph type="dt" sz="half" idx="10"/>
          </p:nvPr>
        </p:nvSpPr>
        <p:spPr>
          <a:xfrm>
            <a:off x="463564" y="4770370"/>
            <a:ext cx="6198187" cy="365125"/>
          </a:xfrm>
          <a:prstGeom prst="rect">
            <a:avLst/>
          </a:prstGeom>
        </p:spPr>
        <p:txBody>
          <a:bodyPr lIns="0" tIns="0" bIns="0" anchor="ctr"/>
          <a:lstStyle>
            <a:lvl1pPr>
              <a:defRPr sz="1500">
                <a:solidFill>
                  <a:schemeClr val="bg1"/>
                </a:solidFill>
              </a:defRPr>
            </a:lvl1pPr>
          </a:lstStyle>
          <a:p>
            <a:endParaRPr lang="en-US" dirty="0"/>
          </a:p>
        </p:txBody>
      </p:sp>
      <p:cxnSp>
        <p:nvCxnSpPr>
          <p:cNvPr id="76" name="Straight Connector 75">
            <a:extLst>
              <a:ext uri="{FF2B5EF4-FFF2-40B4-BE49-F238E27FC236}">
                <a16:creationId xmlns:a16="http://schemas.microsoft.com/office/drawing/2014/main" id="{5F929676-745C-FC2D-1775-F18E786438F2}"/>
              </a:ext>
            </a:extLst>
          </p:cNvPr>
          <p:cNvCxnSpPr>
            <a:cxnSpLocks/>
          </p:cNvCxnSpPr>
          <p:nvPr userDrawn="1"/>
        </p:nvCxnSpPr>
        <p:spPr>
          <a:xfrm>
            <a:off x="463564" y="5358658"/>
            <a:ext cx="0" cy="51717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7" name="Subtitle 2">
            <a:extLst>
              <a:ext uri="{FF2B5EF4-FFF2-40B4-BE49-F238E27FC236}">
                <a16:creationId xmlns:a16="http://schemas.microsoft.com/office/drawing/2014/main" id="{62650F50-3B79-B4B7-7BA0-50E3B1D6B7D6}"/>
              </a:ext>
            </a:extLst>
          </p:cNvPr>
          <p:cNvSpPr>
            <a:spLocks noGrp="1"/>
          </p:cNvSpPr>
          <p:nvPr>
            <p:ph type="subTitle" idx="1" hasCustomPrompt="1"/>
          </p:nvPr>
        </p:nvSpPr>
        <p:spPr>
          <a:xfrm>
            <a:off x="680238" y="5438422"/>
            <a:ext cx="5986859" cy="365125"/>
          </a:xfrm>
          <a:prstGeom prst="rect">
            <a:avLst/>
          </a:prstGeom>
        </p:spPr>
        <p:txBody>
          <a:bodyPr/>
          <a:lstStyle>
            <a:lvl1pPr marL="0" indent="0" algn="l">
              <a:lnSpc>
                <a:spcPct val="100000"/>
              </a:lnSpc>
              <a:spcBef>
                <a:spcPts val="0"/>
              </a:spcBef>
              <a:buNone/>
              <a:defRPr sz="1200">
                <a:solidFill>
                  <a:schemeClr val="bg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dirty="0"/>
              <a:t>Name Here</a:t>
            </a:r>
          </a:p>
          <a:p>
            <a:r>
              <a:rPr lang="en-US" dirty="0"/>
              <a:t>Title Here</a:t>
            </a:r>
          </a:p>
        </p:txBody>
      </p:sp>
    </p:spTree>
    <p:extLst>
      <p:ext uri="{BB962C8B-B14F-4D97-AF65-F5344CB8AC3E}">
        <p14:creationId xmlns:p14="http://schemas.microsoft.com/office/powerpoint/2010/main" val="2331588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5">
    <p:bg>
      <p:bgPr>
        <a:solidFill>
          <a:schemeClr val="tx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48F32F-B9BA-0B4E-8BFF-C782B7D58688}"/>
              </a:ext>
            </a:extLst>
          </p:cNvPr>
          <p:cNvSpPr txBox="1">
            <a:spLocks/>
          </p:cNvSpPr>
          <p:nvPr/>
        </p:nvSpPr>
        <p:spPr>
          <a:xfrm>
            <a:off x="468911" y="1600200"/>
            <a:ext cx="4236621" cy="2209800"/>
          </a:xfrm>
          <a:prstGeom prst="rect">
            <a:avLst/>
          </a:prstGeom>
        </p:spPr>
        <p:txBody>
          <a:bodyPr vert="horz" lIns="0" tIns="0" rIns="0" bIns="0" rtlCol="0" anchor="b">
            <a:noAutofit/>
          </a:bodyPr>
          <a:lstStyle>
            <a:lvl1pPr algn="l" defTabSz="1828800" rtl="0" eaLnBrk="1" latinLnBrk="0" hangingPunct="1">
              <a:lnSpc>
                <a:spcPct val="100000"/>
              </a:lnSpc>
              <a:spcBef>
                <a:spcPct val="0"/>
              </a:spcBef>
              <a:buNone/>
              <a:defRPr sz="9000" b="0" kern="1200">
                <a:solidFill>
                  <a:schemeClr val="bg1"/>
                </a:solidFill>
                <a:latin typeface="Raleway Lining Medium" panose="020B0603030101060003" pitchFamily="34" charset="0"/>
                <a:ea typeface="+mj-ea"/>
                <a:cs typeface="+mj-cs"/>
              </a:defRPr>
            </a:lvl1pPr>
          </a:lstStyle>
          <a:p>
            <a:endParaRPr lang="en-US" sz="4499" dirty="0"/>
          </a:p>
        </p:txBody>
      </p:sp>
      <p:sp>
        <p:nvSpPr>
          <p:cNvPr id="11" name="Date Placeholder 3">
            <a:extLst>
              <a:ext uri="{FF2B5EF4-FFF2-40B4-BE49-F238E27FC236}">
                <a16:creationId xmlns:a16="http://schemas.microsoft.com/office/drawing/2014/main" id="{A483648F-A14A-8340-9D94-0E8F40ABD2A4}"/>
              </a:ext>
            </a:extLst>
          </p:cNvPr>
          <p:cNvSpPr>
            <a:spLocks noGrp="1"/>
          </p:cNvSpPr>
          <p:nvPr>
            <p:ph type="dt" sz="half" idx="10"/>
          </p:nvPr>
        </p:nvSpPr>
        <p:spPr>
          <a:xfrm>
            <a:off x="463564" y="4770370"/>
            <a:ext cx="6198187" cy="365125"/>
          </a:xfrm>
          <a:prstGeom prst="rect">
            <a:avLst/>
          </a:prstGeom>
        </p:spPr>
        <p:txBody>
          <a:bodyPr lIns="0" tIns="0" bIns="0" anchor="ctr"/>
          <a:lstStyle>
            <a:lvl1pPr>
              <a:defRPr sz="1500">
                <a:solidFill>
                  <a:schemeClr val="bg1"/>
                </a:solidFill>
              </a:defRPr>
            </a:lvl1pPr>
          </a:lstStyle>
          <a:p>
            <a:endParaRPr lang="en-US" dirty="0"/>
          </a:p>
        </p:txBody>
      </p:sp>
      <p:cxnSp>
        <p:nvCxnSpPr>
          <p:cNvPr id="14" name="Straight Connector 13">
            <a:extLst>
              <a:ext uri="{FF2B5EF4-FFF2-40B4-BE49-F238E27FC236}">
                <a16:creationId xmlns:a16="http://schemas.microsoft.com/office/drawing/2014/main" id="{F1B0B786-7A0E-5043-9290-67F3A8F30580}"/>
              </a:ext>
            </a:extLst>
          </p:cNvPr>
          <p:cNvCxnSpPr>
            <a:cxnSpLocks/>
          </p:cNvCxnSpPr>
          <p:nvPr/>
        </p:nvCxnSpPr>
        <p:spPr>
          <a:xfrm>
            <a:off x="463564" y="5358658"/>
            <a:ext cx="0" cy="51717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FF903DB4-F605-C943-9DAD-B8B49DB7EE87}"/>
              </a:ext>
            </a:extLst>
          </p:cNvPr>
          <p:cNvSpPr>
            <a:spLocks noGrp="1"/>
          </p:cNvSpPr>
          <p:nvPr>
            <p:ph type="body" sz="quarter" idx="11" hasCustomPrompt="1"/>
          </p:nvPr>
        </p:nvSpPr>
        <p:spPr>
          <a:xfrm>
            <a:off x="463564" y="3120734"/>
            <a:ext cx="6216793" cy="1346709"/>
          </a:xfrm>
        </p:spPr>
        <p:txBody>
          <a:bodyPr anchor="b" anchorCtr="0">
            <a:noAutofit/>
          </a:bodyPr>
          <a:lstStyle>
            <a:lvl1pPr marL="0" indent="0">
              <a:buNone/>
              <a:defRPr sz="4499" b="0" i="0">
                <a:solidFill>
                  <a:schemeClr val="bg1"/>
                </a:solidFill>
                <a:latin typeface="Raleway Lining Medium" panose="020B0503030101060003" pitchFamily="34" charset="77"/>
              </a:defRPr>
            </a:lvl1pPr>
            <a:lvl2pPr>
              <a:defRPr>
                <a:solidFill>
                  <a:schemeClr val="bg1"/>
                </a:solidFill>
              </a:defRPr>
            </a:lvl2pPr>
            <a:lvl3pPr marL="1142771" marR="0" indent="-228554" algn="l" defTabSz="914217"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bg1"/>
                </a:solidFill>
              </a:defRPr>
            </a:lvl3pPr>
            <a:lvl4pPr>
              <a:defRPr>
                <a:solidFill>
                  <a:schemeClr val="bg1"/>
                </a:solidFill>
              </a:defRPr>
            </a:lvl4pPr>
            <a:lvl5pPr>
              <a:defRPr>
                <a:solidFill>
                  <a:schemeClr val="bg1"/>
                </a:solidFill>
              </a:defRPr>
            </a:lvl5pPr>
          </a:lstStyle>
          <a:p>
            <a:r>
              <a:rPr lang="en-US" dirty="0"/>
              <a:t>Presentation Title Goes Here</a:t>
            </a:r>
          </a:p>
        </p:txBody>
      </p:sp>
      <p:grpSp>
        <p:nvGrpSpPr>
          <p:cNvPr id="2" name="Graphic 4323">
            <a:extLst>
              <a:ext uri="{FF2B5EF4-FFF2-40B4-BE49-F238E27FC236}">
                <a16:creationId xmlns:a16="http://schemas.microsoft.com/office/drawing/2014/main" id="{00C704A0-5D33-71F3-4FDB-F9E31A2E55CB}"/>
              </a:ext>
            </a:extLst>
          </p:cNvPr>
          <p:cNvGrpSpPr/>
          <p:nvPr/>
        </p:nvGrpSpPr>
        <p:grpSpPr>
          <a:xfrm>
            <a:off x="5345871" y="86331"/>
            <a:ext cx="6641326" cy="6049772"/>
            <a:chOff x="7774368" y="2631280"/>
            <a:chExt cx="9123806" cy="8311133"/>
          </a:xfrm>
          <a:solidFill>
            <a:schemeClr val="accent2"/>
          </a:solidFill>
        </p:grpSpPr>
        <p:grpSp>
          <p:nvGrpSpPr>
            <p:cNvPr id="4" name="Graphic 4323">
              <a:extLst>
                <a:ext uri="{FF2B5EF4-FFF2-40B4-BE49-F238E27FC236}">
                  <a16:creationId xmlns:a16="http://schemas.microsoft.com/office/drawing/2014/main" id="{241554B3-DD17-BE9D-943B-B21D3E1A6682}"/>
                </a:ext>
              </a:extLst>
            </p:cNvPr>
            <p:cNvGrpSpPr/>
            <p:nvPr/>
          </p:nvGrpSpPr>
          <p:grpSpPr>
            <a:xfrm>
              <a:off x="7774368" y="2631280"/>
              <a:ext cx="7214139" cy="6553962"/>
              <a:chOff x="7774368" y="2631280"/>
              <a:chExt cx="7214139" cy="6553962"/>
            </a:xfrm>
            <a:grpFill/>
          </p:grpSpPr>
          <p:grpSp>
            <p:nvGrpSpPr>
              <p:cNvPr id="172" name="Graphic 4323">
                <a:extLst>
                  <a:ext uri="{FF2B5EF4-FFF2-40B4-BE49-F238E27FC236}">
                    <a16:creationId xmlns:a16="http://schemas.microsoft.com/office/drawing/2014/main" id="{84884D89-BD2B-9D80-A951-96DCCA2D0DC7}"/>
                  </a:ext>
                </a:extLst>
              </p:cNvPr>
              <p:cNvGrpSpPr/>
              <p:nvPr/>
            </p:nvGrpSpPr>
            <p:grpSpPr>
              <a:xfrm>
                <a:off x="13215905" y="7601901"/>
                <a:ext cx="1772602" cy="1583341"/>
                <a:chOff x="13215905" y="7601901"/>
                <a:chExt cx="1772602" cy="1583341"/>
              </a:xfrm>
              <a:grpFill/>
            </p:grpSpPr>
            <p:sp>
              <p:nvSpPr>
                <p:cNvPr id="430" name="Freeform: Shape 426">
                  <a:extLst>
                    <a:ext uri="{FF2B5EF4-FFF2-40B4-BE49-F238E27FC236}">
                      <a16:creationId xmlns:a16="http://schemas.microsoft.com/office/drawing/2014/main" id="{CB6EAD2B-6535-0D1A-4B5C-01748A04D17A}"/>
                    </a:ext>
                  </a:extLst>
                </p:cNvPr>
                <p:cNvSpPr/>
                <p:nvPr/>
              </p:nvSpPr>
              <p:spPr>
                <a:xfrm>
                  <a:off x="14815914" y="9066180"/>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431" name="Freeform: Shape 427">
                  <a:extLst>
                    <a:ext uri="{FF2B5EF4-FFF2-40B4-BE49-F238E27FC236}">
                      <a16:creationId xmlns:a16="http://schemas.microsoft.com/office/drawing/2014/main" id="{7A77360D-D4D5-1473-4D01-30F4F431DA0B}"/>
                    </a:ext>
                  </a:extLst>
                </p:cNvPr>
                <p:cNvSpPr/>
                <p:nvPr/>
              </p:nvSpPr>
              <p:spPr>
                <a:xfrm>
                  <a:off x="14495874" y="8773286"/>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432" name="Freeform: Shape 428">
                  <a:extLst>
                    <a:ext uri="{FF2B5EF4-FFF2-40B4-BE49-F238E27FC236}">
                      <a16:creationId xmlns:a16="http://schemas.microsoft.com/office/drawing/2014/main" id="{A32A48D3-037F-44C2-3927-0865A2595593}"/>
                    </a:ext>
                  </a:extLst>
                </p:cNvPr>
                <p:cNvSpPr/>
                <p:nvPr/>
              </p:nvSpPr>
              <p:spPr>
                <a:xfrm>
                  <a:off x="14815914" y="8773286"/>
                  <a:ext cx="172592" cy="119157"/>
                </a:xfrm>
                <a:custGeom>
                  <a:avLst/>
                  <a:gdLst>
                    <a:gd name="connsiteX0" fmla="*/ 172593 w 172592"/>
                    <a:gd name="connsiteY0" fmla="*/ 119158 h 119157"/>
                    <a:gd name="connsiteX1" fmla="*/ 0 w 172592"/>
                    <a:gd name="connsiteY1" fmla="*/ 0 h 119157"/>
                    <a:gd name="connsiteX2" fmla="*/ 27623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3" y="119158"/>
                      </a:lnTo>
                      <a:close/>
                    </a:path>
                  </a:pathLst>
                </a:custGeom>
                <a:grpFill/>
                <a:ln w="9525" cap="flat">
                  <a:noFill/>
                  <a:prstDash val="solid"/>
                  <a:miter/>
                </a:ln>
              </p:spPr>
              <p:txBody>
                <a:bodyPr rtlCol="0" anchor="ctr"/>
                <a:lstStyle/>
                <a:p>
                  <a:endParaRPr lang="en-US" sz="900"/>
                </a:p>
              </p:txBody>
            </p:sp>
            <p:sp>
              <p:nvSpPr>
                <p:cNvPr id="433" name="Freeform: Shape 429">
                  <a:extLst>
                    <a:ext uri="{FF2B5EF4-FFF2-40B4-BE49-F238E27FC236}">
                      <a16:creationId xmlns:a16="http://schemas.microsoft.com/office/drawing/2014/main" id="{05D384BB-2429-BBDE-70A7-BF24F21B7E0F}"/>
                    </a:ext>
                  </a:extLst>
                </p:cNvPr>
                <p:cNvSpPr/>
                <p:nvPr/>
              </p:nvSpPr>
              <p:spPr>
                <a:xfrm>
                  <a:off x="14175834" y="848048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34" name="Freeform: Shape 430">
                  <a:extLst>
                    <a:ext uri="{FF2B5EF4-FFF2-40B4-BE49-F238E27FC236}">
                      <a16:creationId xmlns:a16="http://schemas.microsoft.com/office/drawing/2014/main" id="{ACB754A5-031A-134D-145D-A1163B2A9DAA}"/>
                    </a:ext>
                  </a:extLst>
                </p:cNvPr>
                <p:cNvSpPr/>
                <p:nvPr/>
              </p:nvSpPr>
              <p:spPr>
                <a:xfrm>
                  <a:off x="14495874" y="848048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35" name="Freeform: Shape 431">
                  <a:extLst>
                    <a:ext uri="{FF2B5EF4-FFF2-40B4-BE49-F238E27FC236}">
                      <a16:creationId xmlns:a16="http://schemas.microsoft.com/office/drawing/2014/main" id="{08A0A3DC-58BD-E901-EA36-F2124C56517B}"/>
                    </a:ext>
                  </a:extLst>
                </p:cNvPr>
                <p:cNvSpPr/>
                <p:nvPr/>
              </p:nvSpPr>
              <p:spPr>
                <a:xfrm>
                  <a:off x="14815914" y="8480488"/>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436" name="Freeform: Shape 432">
                  <a:extLst>
                    <a:ext uri="{FF2B5EF4-FFF2-40B4-BE49-F238E27FC236}">
                      <a16:creationId xmlns:a16="http://schemas.microsoft.com/office/drawing/2014/main" id="{2912D9E4-0233-BA6E-E094-233E569347D1}"/>
                    </a:ext>
                  </a:extLst>
                </p:cNvPr>
                <p:cNvSpPr/>
                <p:nvPr/>
              </p:nvSpPr>
              <p:spPr>
                <a:xfrm>
                  <a:off x="13855890" y="8187594"/>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37" name="Freeform: Shape 433">
                  <a:extLst>
                    <a:ext uri="{FF2B5EF4-FFF2-40B4-BE49-F238E27FC236}">
                      <a16:creationId xmlns:a16="http://schemas.microsoft.com/office/drawing/2014/main" id="{D75C6987-5AD2-D991-F44F-5DC62D17B5DF}"/>
                    </a:ext>
                  </a:extLst>
                </p:cNvPr>
                <p:cNvSpPr/>
                <p:nvPr/>
              </p:nvSpPr>
              <p:spPr>
                <a:xfrm>
                  <a:off x="14175834" y="8187594"/>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38" name="Freeform: Shape 434">
                  <a:extLst>
                    <a:ext uri="{FF2B5EF4-FFF2-40B4-BE49-F238E27FC236}">
                      <a16:creationId xmlns:a16="http://schemas.microsoft.com/office/drawing/2014/main" id="{37FF5B95-A18C-BE88-6267-09C1E70FD99E}"/>
                    </a:ext>
                  </a:extLst>
                </p:cNvPr>
                <p:cNvSpPr/>
                <p:nvPr/>
              </p:nvSpPr>
              <p:spPr>
                <a:xfrm>
                  <a:off x="14495874" y="8187594"/>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39" name="Freeform: Shape 435">
                  <a:extLst>
                    <a:ext uri="{FF2B5EF4-FFF2-40B4-BE49-F238E27FC236}">
                      <a16:creationId xmlns:a16="http://schemas.microsoft.com/office/drawing/2014/main" id="{789C15B8-F003-2026-06F5-9E120BB8AB3D}"/>
                    </a:ext>
                  </a:extLst>
                </p:cNvPr>
                <p:cNvSpPr/>
                <p:nvPr/>
              </p:nvSpPr>
              <p:spPr>
                <a:xfrm>
                  <a:off x="14815914" y="8187594"/>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440" name="Freeform: Shape 436">
                  <a:extLst>
                    <a:ext uri="{FF2B5EF4-FFF2-40B4-BE49-F238E27FC236}">
                      <a16:creationId xmlns:a16="http://schemas.microsoft.com/office/drawing/2014/main" id="{65402BEB-42B1-EB2F-4334-2F63E528B4DB}"/>
                    </a:ext>
                  </a:extLst>
                </p:cNvPr>
                <p:cNvSpPr/>
                <p:nvPr/>
              </p:nvSpPr>
              <p:spPr>
                <a:xfrm>
                  <a:off x="13535849" y="7894700"/>
                  <a:ext cx="172688" cy="119157"/>
                </a:xfrm>
                <a:custGeom>
                  <a:avLst/>
                  <a:gdLst>
                    <a:gd name="connsiteX0" fmla="*/ 172688 w 172688"/>
                    <a:gd name="connsiteY0" fmla="*/ 119157 h 119157"/>
                    <a:gd name="connsiteX1" fmla="*/ 0 w 172688"/>
                    <a:gd name="connsiteY1" fmla="*/ 0 h 119157"/>
                    <a:gd name="connsiteX2" fmla="*/ 27718 w 172688"/>
                    <a:gd name="connsiteY2" fmla="*/ 119157 h 119157"/>
                  </a:gdLst>
                  <a:ahLst/>
                  <a:cxnLst>
                    <a:cxn ang="0">
                      <a:pos x="connsiteX0" y="connsiteY0"/>
                    </a:cxn>
                    <a:cxn ang="0">
                      <a:pos x="connsiteX1" y="connsiteY1"/>
                    </a:cxn>
                    <a:cxn ang="0">
                      <a:pos x="connsiteX2" y="connsiteY2"/>
                    </a:cxn>
                  </a:cxnLst>
                  <a:rect l="l" t="t" r="r" b="b"/>
                  <a:pathLst>
                    <a:path w="172688" h="119157">
                      <a:moveTo>
                        <a:pt x="172688" y="119157"/>
                      </a:moveTo>
                      <a:lnTo>
                        <a:pt x="0" y="0"/>
                      </a:lnTo>
                      <a:lnTo>
                        <a:pt x="27718" y="119157"/>
                      </a:lnTo>
                      <a:close/>
                    </a:path>
                  </a:pathLst>
                </a:custGeom>
                <a:grpFill/>
                <a:ln w="9525" cap="flat">
                  <a:noFill/>
                  <a:prstDash val="solid"/>
                  <a:miter/>
                </a:ln>
              </p:spPr>
              <p:txBody>
                <a:bodyPr rtlCol="0" anchor="ctr"/>
                <a:lstStyle/>
                <a:p>
                  <a:endParaRPr lang="en-US" sz="900"/>
                </a:p>
              </p:txBody>
            </p:sp>
            <p:sp>
              <p:nvSpPr>
                <p:cNvPr id="441" name="Freeform: Shape 437">
                  <a:extLst>
                    <a:ext uri="{FF2B5EF4-FFF2-40B4-BE49-F238E27FC236}">
                      <a16:creationId xmlns:a16="http://schemas.microsoft.com/office/drawing/2014/main" id="{8928C392-E6A7-F577-665C-B41977FDEC8E}"/>
                    </a:ext>
                  </a:extLst>
                </p:cNvPr>
                <p:cNvSpPr/>
                <p:nvPr/>
              </p:nvSpPr>
              <p:spPr>
                <a:xfrm>
                  <a:off x="13855890" y="7894700"/>
                  <a:ext cx="172592" cy="119157"/>
                </a:xfrm>
                <a:custGeom>
                  <a:avLst/>
                  <a:gdLst>
                    <a:gd name="connsiteX0" fmla="*/ 172593 w 172592"/>
                    <a:gd name="connsiteY0" fmla="*/ 119157 h 119157"/>
                    <a:gd name="connsiteX1" fmla="*/ 0 w 172592"/>
                    <a:gd name="connsiteY1" fmla="*/ 0 h 119157"/>
                    <a:gd name="connsiteX2" fmla="*/ 27717 w 172592"/>
                    <a:gd name="connsiteY2" fmla="*/ 119157 h 119157"/>
                  </a:gdLst>
                  <a:ahLst/>
                  <a:cxnLst>
                    <a:cxn ang="0">
                      <a:pos x="connsiteX0" y="connsiteY0"/>
                    </a:cxn>
                    <a:cxn ang="0">
                      <a:pos x="connsiteX1" y="connsiteY1"/>
                    </a:cxn>
                    <a:cxn ang="0">
                      <a:pos x="connsiteX2" y="connsiteY2"/>
                    </a:cxn>
                  </a:cxnLst>
                  <a:rect l="l" t="t" r="r" b="b"/>
                  <a:pathLst>
                    <a:path w="172592" h="119157">
                      <a:moveTo>
                        <a:pt x="172593" y="119157"/>
                      </a:moveTo>
                      <a:lnTo>
                        <a:pt x="0" y="0"/>
                      </a:lnTo>
                      <a:lnTo>
                        <a:pt x="27717" y="119157"/>
                      </a:lnTo>
                      <a:close/>
                    </a:path>
                  </a:pathLst>
                </a:custGeom>
                <a:grpFill/>
                <a:ln w="9525" cap="flat">
                  <a:noFill/>
                  <a:prstDash val="solid"/>
                  <a:miter/>
                </a:ln>
              </p:spPr>
              <p:txBody>
                <a:bodyPr rtlCol="0" anchor="ctr"/>
                <a:lstStyle/>
                <a:p>
                  <a:endParaRPr lang="en-US" sz="900"/>
                </a:p>
              </p:txBody>
            </p:sp>
            <p:sp>
              <p:nvSpPr>
                <p:cNvPr id="442" name="Freeform: Shape 438">
                  <a:extLst>
                    <a:ext uri="{FF2B5EF4-FFF2-40B4-BE49-F238E27FC236}">
                      <a16:creationId xmlns:a16="http://schemas.microsoft.com/office/drawing/2014/main" id="{9069A09C-EA0D-62A8-31F8-7BF2309908ED}"/>
                    </a:ext>
                  </a:extLst>
                </p:cNvPr>
                <p:cNvSpPr/>
                <p:nvPr/>
              </p:nvSpPr>
              <p:spPr>
                <a:xfrm>
                  <a:off x="14175834" y="7894700"/>
                  <a:ext cx="172688" cy="119157"/>
                </a:xfrm>
                <a:custGeom>
                  <a:avLst/>
                  <a:gdLst>
                    <a:gd name="connsiteX0" fmla="*/ 172688 w 172688"/>
                    <a:gd name="connsiteY0" fmla="*/ 119157 h 119157"/>
                    <a:gd name="connsiteX1" fmla="*/ 0 w 172688"/>
                    <a:gd name="connsiteY1" fmla="*/ 0 h 119157"/>
                    <a:gd name="connsiteX2" fmla="*/ 27718 w 172688"/>
                    <a:gd name="connsiteY2" fmla="*/ 119157 h 119157"/>
                  </a:gdLst>
                  <a:ahLst/>
                  <a:cxnLst>
                    <a:cxn ang="0">
                      <a:pos x="connsiteX0" y="connsiteY0"/>
                    </a:cxn>
                    <a:cxn ang="0">
                      <a:pos x="connsiteX1" y="connsiteY1"/>
                    </a:cxn>
                    <a:cxn ang="0">
                      <a:pos x="connsiteX2" y="connsiteY2"/>
                    </a:cxn>
                  </a:cxnLst>
                  <a:rect l="l" t="t" r="r" b="b"/>
                  <a:pathLst>
                    <a:path w="172688" h="119157">
                      <a:moveTo>
                        <a:pt x="172688" y="119157"/>
                      </a:moveTo>
                      <a:lnTo>
                        <a:pt x="0" y="0"/>
                      </a:lnTo>
                      <a:lnTo>
                        <a:pt x="27718" y="119157"/>
                      </a:lnTo>
                      <a:close/>
                    </a:path>
                  </a:pathLst>
                </a:custGeom>
                <a:grpFill/>
                <a:ln w="9525" cap="flat">
                  <a:noFill/>
                  <a:prstDash val="solid"/>
                  <a:miter/>
                </a:ln>
              </p:spPr>
              <p:txBody>
                <a:bodyPr rtlCol="0" anchor="ctr"/>
                <a:lstStyle/>
                <a:p>
                  <a:endParaRPr lang="en-US" sz="900"/>
                </a:p>
              </p:txBody>
            </p:sp>
            <p:sp>
              <p:nvSpPr>
                <p:cNvPr id="443" name="Freeform: Shape 439">
                  <a:extLst>
                    <a:ext uri="{FF2B5EF4-FFF2-40B4-BE49-F238E27FC236}">
                      <a16:creationId xmlns:a16="http://schemas.microsoft.com/office/drawing/2014/main" id="{D56E437C-647D-12D8-65E2-AC8E04EE4B87}"/>
                    </a:ext>
                  </a:extLst>
                </p:cNvPr>
                <p:cNvSpPr/>
                <p:nvPr/>
              </p:nvSpPr>
              <p:spPr>
                <a:xfrm>
                  <a:off x="14495874" y="7894700"/>
                  <a:ext cx="172592" cy="119157"/>
                </a:xfrm>
                <a:custGeom>
                  <a:avLst/>
                  <a:gdLst>
                    <a:gd name="connsiteX0" fmla="*/ 172593 w 172592"/>
                    <a:gd name="connsiteY0" fmla="*/ 119157 h 119157"/>
                    <a:gd name="connsiteX1" fmla="*/ 0 w 172592"/>
                    <a:gd name="connsiteY1" fmla="*/ 0 h 119157"/>
                    <a:gd name="connsiteX2" fmla="*/ 27717 w 172592"/>
                    <a:gd name="connsiteY2" fmla="*/ 119157 h 119157"/>
                  </a:gdLst>
                  <a:ahLst/>
                  <a:cxnLst>
                    <a:cxn ang="0">
                      <a:pos x="connsiteX0" y="connsiteY0"/>
                    </a:cxn>
                    <a:cxn ang="0">
                      <a:pos x="connsiteX1" y="connsiteY1"/>
                    </a:cxn>
                    <a:cxn ang="0">
                      <a:pos x="connsiteX2" y="connsiteY2"/>
                    </a:cxn>
                  </a:cxnLst>
                  <a:rect l="l" t="t" r="r" b="b"/>
                  <a:pathLst>
                    <a:path w="172592" h="119157">
                      <a:moveTo>
                        <a:pt x="172593" y="119157"/>
                      </a:moveTo>
                      <a:lnTo>
                        <a:pt x="0" y="0"/>
                      </a:lnTo>
                      <a:lnTo>
                        <a:pt x="27717" y="119157"/>
                      </a:lnTo>
                      <a:close/>
                    </a:path>
                  </a:pathLst>
                </a:custGeom>
                <a:grpFill/>
                <a:ln w="9525" cap="flat">
                  <a:noFill/>
                  <a:prstDash val="solid"/>
                  <a:miter/>
                </a:ln>
              </p:spPr>
              <p:txBody>
                <a:bodyPr rtlCol="0" anchor="ctr"/>
                <a:lstStyle/>
                <a:p>
                  <a:endParaRPr lang="en-US" sz="900"/>
                </a:p>
              </p:txBody>
            </p:sp>
            <p:sp>
              <p:nvSpPr>
                <p:cNvPr id="444" name="Freeform: Shape 440">
                  <a:extLst>
                    <a:ext uri="{FF2B5EF4-FFF2-40B4-BE49-F238E27FC236}">
                      <a16:creationId xmlns:a16="http://schemas.microsoft.com/office/drawing/2014/main" id="{E68B1000-84FD-548D-0BBA-D0BB3B7E9875}"/>
                    </a:ext>
                  </a:extLst>
                </p:cNvPr>
                <p:cNvSpPr/>
                <p:nvPr/>
              </p:nvSpPr>
              <p:spPr>
                <a:xfrm>
                  <a:off x="14815914" y="7894700"/>
                  <a:ext cx="172592" cy="119157"/>
                </a:xfrm>
                <a:custGeom>
                  <a:avLst/>
                  <a:gdLst>
                    <a:gd name="connsiteX0" fmla="*/ 172593 w 172592"/>
                    <a:gd name="connsiteY0" fmla="*/ 119157 h 119157"/>
                    <a:gd name="connsiteX1" fmla="*/ 0 w 172592"/>
                    <a:gd name="connsiteY1" fmla="*/ 0 h 119157"/>
                    <a:gd name="connsiteX2" fmla="*/ 27623 w 172592"/>
                    <a:gd name="connsiteY2" fmla="*/ 119157 h 119157"/>
                  </a:gdLst>
                  <a:ahLst/>
                  <a:cxnLst>
                    <a:cxn ang="0">
                      <a:pos x="connsiteX0" y="connsiteY0"/>
                    </a:cxn>
                    <a:cxn ang="0">
                      <a:pos x="connsiteX1" y="connsiteY1"/>
                    </a:cxn>
                    <a:cxn ang="0">
                      <a:pos x="connsiteX2" y="connsiteY2"/>
                    </a:cxn>
                  </a:cxnLst>
                  <a:rect l="l" t="t" r="r" b="b"/>
                  <a:pathLst>
                    <a:path w="172592" h="119157">
                      <a:moveTo>
                        <a:pt x="172593" y="119157"/>
                      </a:moveTo>
                      <a:lnTo>
                        <a:pt x="0" y="0"/>
                      </a:lnTo>
                      <a:lnTo>
                        <a:pt x="27623" y="119157"/>
                      </a:lnTo>
                      <a:close/>
                    </a:path>
                  </a:pathLst>
                </a:custGeom>
                <a:grpFill/>
                <a:ln w="9525" cap="flat">
                  <a:noFill/>
                  <a:prstDash val="solid"/>
                  <a:miter/>
                </a:ln>
              </p:spPr>
              <p:txBody>
                <a:bodyPr rtlCol="0" anchor="ctr"/>
                <a:lstStyle/>
                <a:p>
                  <a:endParaRPr lang="en-US" sz="900"/>
                </a:p>
              </p:txBody>
            </p:sp>
            <p:sp>
              <p:nvSpPr>
                <p:cNvPr id="445" name="Freeform: Shape 441">
                  <a:extLst>
                    <a:ext uri="{FF2B5EF4-FFF2-40B4-BE49-F238E27FC236}">
                      <a16:creationId xmlns:a16="http://schemas.microsoft.com/office/drawing/2014/main" id="{CD40CCB4-9AC4-DB92-0C5F-9CBC4202270C}"/>
                    </a:ext>
                  </a:extLst>
                </p:cNvPr>
                <p:cNvSpPr/>
                <p:nvPr/>
              </p:nvSpPr>
              <p:spPr>
                <a:xfrm>
                  <a:off x="13215905" y="760190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46" name="Freeform: Shape 442">
                  <a:extLst>
                    <a:ext uri="{FF2B5EF4-FFF2-40B4-BE49-F238E27FC236}">
                      <a16:creationId xmlns:a16="http://schemas.microsoft.com/office/drawing/2014/main" id="{F6057095-56FF-F608-A4AD-67F077901FC8}"/>
                    </a:ext>
                  </a:extLst>
                </p:cNvPr>
                <p:cNvSpPr/>
                <p:nvPr/>
              </p:nvSpPr>
              <p:spPr>
                <a:xfrm>
                  <a:off x="13535849" y="7601901"/>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47" name="Freeform: Shape 443">
                  <a:extLst>
                    <a:ext uri="{FF2B5EF4-FFF2-40B4-BE49-F238E27FC236}">
                      <a16:creationId xmlns:a16="http://schemas.microsoft.com/office/drawing/2014/main" id="{E22C012E-E9A7-F991-49C0-A7F3E07C0CB4}"/>
                    </a:ext>
                  </a:extLst>
                </p:cNvPr>
                <p:cNvSpPr/>
                <p:nvPr/>
              </p:nvSpPr>
              <p:spPr>
                <a:xfrm>
                  <a:off x="13855890" y="760190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48" name="Freeform: Shape 444">
                  <a:extLst>
                    <a:ext uri="{FF2B5EF4-FFF2-40B4-BE49-F238E27FC236}">
                      <a16:creationId xmlns:a16="http://schemas.microsoft.com/office/drawing/2014/main" id="{7EA2089F-FFB3-DFB6-5DD7-6F85317043CA}"/>
                    </a:ext>
                  </a:extLst>
                </p:cNvPr>
                <p:cNvSpPr/>
                <p:nvPr/>
              </p:nvSpPr>
              <p:spPr>
                <a:xfrm>
                  <a:off x="14175834" y="7601901"/>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49" name="Freeform: Shape 445">
                  <a:extLst>
                    <a:ext uri="{FF2B5EF4-FFF2-40B4-BE49-F238E27FC236}">
                      <a16:creationId xmlns:a16="http://schemas.microsoft.com/office/drawing/2014/main" id="{C983E16A-D3C1-3F61-E295-6E40781C795C}"/>
                    </a:ext>
                  </a:extLst>
                </p:cNvPr>
                <p:cNvSpPr/>
                <p:nvPr/>
              </p:nvSpPr>
              <p:spPr>
                <a:xfrm>
                  <a:off x="14495874" y="760190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50" name="Freeform: Shape 446">
                  <a:extLst>
                    <a:ext uri="{FF2B5EF4-FFF2-40B4-BE49-F238E27FC236}">
                      <a16:creationId xmlns:a16="http://schemas.microsoft.com/office/drawing/2014/main" id="{A627CF34-9C66-5C6E-2F6B-893C2F46D8F4}"/>
                    </a:ext>
                  </a:extLst>
                </p:cNvPr>
                <p:cNvSpPr/>
                <p:nvPr/>
              </p:nvSpPr>
              <p:spPr>
                <a:xfrm>
                  <a:off x="14815914" y="7601901"/>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grpSp>
          <p:grpSp>
            <p:nvGrpSpPr>
              <p:cNvPr id="173" name="Graphic 4323">
                <a:extLst>
                  <a:ext uri="{FF2B5EF4-FFF2-40B4-BE49-F238E27FC236}">
                    <a16:creationId xmlns:a16="http://schemas.microsoft.com/office/drawing/2014/main" id="{6CC722F4-22C1-324D-4FE9-A0D03DA26D57}"/>
                  </a:ext>
                </a:extLst>
              </p:cNvPr>
              <p:cNvGrpSpPr/>
              <p:nvPr/>
            </p:nvGrpSpPr>
            <p:grpSpPr>
              <a:xfrm>
                <a:off x="11295855" y="2631280"/>
                <a:ext cx="3692651" cy="4804791"/>
                <a:chOff x="11295855" y="2631280"/>
                <a:chExt cx="3692651" cy="4804791"/>
              </a:xfrm>
              <a:grpFill/>
            </p:grpSpPr>
            <p:sp>
              <p:nvSpPr>
                <p:cNvPr id="241" name="Freeform: Shape 237">
                  <a:extLst>
                    <a:ext uri="{FF2B5EF4-FFF2-40B4-BE49-F238E27FC236}">
                      <a16:creationId xmlns:a16="http://schemas.microsoft.com/office/drawing/2014/main" id="{76EB31EF-5860-E75E-D1EB-27282C155F26}"/>
                    </a:ext>
                  </a:extLst>
                </p:cNvPr>
                <p:cNvSpPr/>
                <p:nvPr/>
              </p:nvSpPr>
              <p:spPr>
                <a:xfrm>
                  <a:off x="12895865" y="7317009"/>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8" y="119063"/>
                      </a:lnTo>
                      <a:lnTo>
                        <a:pt x="172593" y="119063"/>
                      </a:lnTo>
                      <a:close/>
                    </a:path>
                  </a:pathLst>
                </a:custGeom>
                <a:grpFill/>
                <a:ln w="9525" cap="flat">
                  <a:noFill/>
                  <a:prstDash val="solid"/>
                  <a:miter/>
                </a:ln>
              </p:spPr>
              <p:txBody>
                <a:bodyPr rtlCol="0" anchor="ctr"/>
                <a:lstStyle/>
                <a:p>
                  <a:endParaRPr lang="en-US" sz="900"/>
                </a:p>
              </p:txBody>
            </p:sp>
            <p:sp>
              <p:nvSpPr>
                <p:cNvPr id="242" name="Freeform: Shape 238">
                  <a:extLst>
                    <a:ext uri="{FF2B5EF4-FFF2-40B4-BE49-F238E27FC236}">
                      <a16:creationId xmlns:a16="http://schemas.microsoft.com/office/drawing/2014/main" id="{500C9975-764E-6EEB-736C-B6EFF51B0351}"/>
                    </a:ext>
                  </a:extLst>
                </p:cNvPr>
                <p:cNvSpPr/>
                <p:nvPr/>
              </p:nvSpPr>
              <p:spPr>
                <a:xfrm>
                  <a:off x="13215905" y="7317009"/>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7" y="119063"/>
                      </a:lnTo>
                      <a:lnTo>
                        <a:pt x="172593" y="119063"/>
                      </a:lnTo>
                      <a:close/>
                    </a:path>
                  </a:pathLst>
                </a:custGeom>
                <a:grpFill/>
                <a:ln w="9525" cap="flat">
                  <a:noFill/>
                  <a:prstDash val="solid"/>
                  <a:miter/>
                </a:ln>
              </p:spPr>
              <p:txBody>
                <a:bodyPr rtlCol="0" anchor="ctr"/>
                <a:lstStyle/>
                <a:p>
                  <a:endParaRPr lang="en-US" sz="900"/>
                </a:p>
              </p:txBody>
            </p:sp>
            <p:sp>
              <p:nvSpPr>
                <p:cNvPr id="243" name="Freeform: Shape 239">
                  <a:extLst>
                    <a:ext uri="{FF2B5EF4-FFF2-40B4-BE49-F238E27FC236}">
                      <a16:creationId xmlns:a16="http://schemas.microsoft.com/office/drawing/2014/main" id="{ED14865C-9F69-FB9F-A01A-DA450E7E1F03}"/>
                    </a:ext>
                  </a:extLst>
                </p:cNvPr>
                <p:cNvSpPr/>
                <p:nvPr/>
              </p:nvSpPr>
              <p:spPr>
                <a:xfrm>
                  <a:off x="13535945" y="7317009"/>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8" y="119063"/>
                      </a:lnTo>
                      <a:lnTo>
                        <a:pt x="172593" y="119063"/>
                      </a:lnTo>
                      <a:close/>
                    </a:path>
                  </a:pathLst>
                </a:custGeom>
                <a:grpFill/>
                <a:ln w="9525" cap="flat">
                  <a:noFill/>
                  <a:prstDash val="solid"/>
                  <a:miter/>
                </a:ln>
              </p:spPr>
              <p:txBody>
                <a:bodyPr rtlCol="0" anchor="ctr"/>
                <a:lstStyle/>
                <a:p>
                  <a:endParaRPr lang="en-US" sz="900"/>
                </a:p>
              </p:txBody>
            </p:sp>
            <p:sp>
              <p:nvSpPr>
                <p:cNvPr id="244" name="Freeform: Shape 240">
                  <a:extLst>
                    <a:ext uri="{FF2B5EF4-FFF2-40B4-BE49-F238E27FC236}">
                      <a16:creationId xmlns:a16="http://schemas.microsoft.com/office/drawing/2014/main" id="{09C22163-9F45-995E-912F-EE84E547EB8C}"/>
                    </a:ext>
                  </a:extLst>
                </p:cNvPr>
                <p:cNvSpPr/>
                <p:nvPr/>
              </p:nvSpPr>
              <p:spPr>
                <a:xfrm>
                  <a:off x="13855890" y="7317009"/>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7" y="119063"/>
                      </a:lnTo>
                      <a:lnTo>
                        <a:pt x="172593" y="119063"/>
                      </a:lnTo>
                      <a:close/>
                    </a:path>
                  </a:pathLst>
                </a:custGeom>
                <a:grpFill/>
                <a:ln w="9525" cap="flat">
                  <a:noFill/>
                  <a:prstDash val="solid"/>
                  <a:miter/>
                </a:ln>
              </p:spPr>
              <p:txBody>
                <a:bodyPr rtlCol="0" anchor="ctr"/>
                <a:lstStyle/>
                <a:p>
                  <a:endParaRPr lang="en-US" sz="900"/>
                </a:p>
              </p:txBody>
            </p:sp>
            <p:sp>
              <p:nvSpPr>
                <p:cNvPr id="245" name="Freeform: Shape 241">
                  <a:extLst>
                    <a:ext uri="{FF2B5EF4-FFF2-40B4-BE49-F238E27FC236}">
                      <a16:creationId xmlns:a16="http://schemas.microsoft.com/office/drawing/2014/main" id="{4D420448-863B-B936-5A2B-01C7952C5485}"/>
                    </a:ext>
                  </a:extLst>
                </p:cNvPr>
                <p:cNvSpPr/>
                <p:nvPr/>
              </p:nvSpPr>
              <p:spPr>
                <a:xfrm>
                  <a:off x="14175929" y="7317009"/>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8" y="119063"/>
                      </a:lnTo>
                      <a:lnTo>
                        <a:pt x="172593" y="119063"/>
                      </a:lnTo>
                      <a:close/>
                    </a:path>
                  </a:pathLst>
                </a:custGeom>
                <a:grpFill/>
                <a:ln w="9525" cap="flat">
                  <a:noFill/>
                  <a:prstDash val="solid"/>
                  <a:miter/>
                </a:ln>
              </p:spPr>
              <p:txBody>
                <a:bodyPr rtlCol="0" anchor="ctr"/>
                <a:lstStyle/>
                <a:p>
                  <a:endParaRPr lang="en-US" sz="900"/>
                </a:p>
              </p:txBody>
            </p:sp>
            <p:sp>
              <p:nvSpPr>
                <p:cNvPr id="246" name="Freeform: Shape 242">
                  <a:extLst>
                    <a:ext uri="{FF2B5EF4-FFF2-40B4-BE49-F238E27FC236}">
                      <a16:creationId xmlns:a16="http://schemas.microsoft.com/office/drawing/2014/main" id="{49775927-BD47-40C0-3A31-D3C2EF93BA57}"/>
                    </a:ext>
                  </a:extLst>
                </p:cNvPr>
                <p:cNvSpPr/>
                <p:nvPr/>
              </p:nvSpPr>
              <p:spPr>
                <a:xfrm>
                  <a:off x="14495874" y="7317009"/>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7" y="119063"/>
                      </a:lnTo>
                      <a:lnTo>
                        <a:pt x="172593" y="119063"/>
                      </a:lnTo>
                      <a:close/>
                    </a:path>
                  </a:pathLst>
                </a:custGeom>
                <a:grpFill/>
                <a:ln w="9525" cap="flat">
                  <a:noFill/>
                  <a:prstDash val="solid"/>
                  <a:miter/>
                </a:ln>
              </p:spPr>
              <p:txBody>
                <a:bodyPr rtlCol="0" anchor="ctr"/>
                <a:lstStyle/>
                <a:p>
                  <a:endParaRPr lang="en-US" sz="900"/>
                </a:p>
              </p:txBody>
            </p:sp>
            <p:sp>
              <p:nvSpPr>
                <p:cNvPr id="247" name="Freeform: Shape 243">
                  <a:extLst>
                    <a:ext uri="{FF2B5EF4-FFF2-40B4-BE49-F238E27FC236}">
                      <a16:creationId xmlns:a16="http://schemas.microsoft.com/office/drawing/2014/main" id="{C7E94FC2-D753-436A-515C-EE9298192911}"/>
                    </a:ext>
                  </a:extLst>
                </p:cNvPr>
                <p:cNvSpPr/>
                <p:nvPr/>
              </p:nvSpPr>
              <p:spPr>
                <a:xfrm>
                  <a:off x="14815914" y="7317009"/>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7" y="119063"/>
                      </a:lnTo>
                      <a:lnTo>
                        <a:pt x="172593" y="119063"/>
                      </a:lnTo>
                      <a:close/>
                    </a:path>
                  </a:pathLst>
                </a:custGeom>
                <a:grpFill/>
                <a:ln w="9525" cap="flat">
                  <a:noFill/>
                  <a:prstDash val="solid"/>
                  <a:miter/>
                </a:ln>
              </p:spPr>
              <p:txBody>
                <a:bodyPr rtlCol="0" anchor="ctr"/>
                <a:lstStyle/>
                <a:p>
                  <a:endParaRPr lang="en-US" sz="900"/>
                </a:p>
              </p:txBody>
            </p:sp>
            <p:sp>
              <p:nvSpPr>
                <p:cNvPr id="248" name="Freeform: Shape 244">
                  <a:extLst>
                    <a:ext uri="{FF2B5EF4-FFF2-40B4-BE49-F238E27FC236}">
                      <a16:creationId xmlns:a16="http://schemas.microsoft.com/office/drawing/2014/main" id="{E7D076C8-197A-E574-1EE8-D9397A06DC79}"/>
                    </a:ext>
                  </a:extLst>
                </p:cNvPr>
                <p:cNvSpPr/>
                <p:nvPr/>
              </p:nvSpPr>
              <p:spPr>
                <a:xfrm>
                  <a:off x="12575920" y="702411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49" name="Freeform: Shape 245">
                  <a:extLst>
                    <a:ext uri="{FF2B5EF4-FFF2-40B4-BE49-F238E27FC236}">
                      <a16:creationId xmlns:a16="http://schemas.microsoft.com/office/drawing/2014/main" id="{57EA7C33-58F6-C758-BB7D-222BECCF0059}"/>
                    </a:ext>
                  </a:extLst>
                </p:cNvPr>
                <p:cNvSpPr/>
                <p:nvPr/>
              </p:nvSpPr>
              <p:spPr>
                <a:xfrm>
                  <a:off x="12895865" y="7024115"/>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50" name="Freeform: Shape 246">
                  <a:extLst>
                    <a:ext uri="{FF2B5EF4-FFF2-40B4-BE49-F238E27FC236}">
                      <a16:creationId xmlns:a16="http://schemas.microsoft.com/office/drawing/2014/main" id="{8E050B5F-F48A-A599-4D3E-4686DCF2C8B2}"/>
                    </a:ext>
                  </a:extLst>
                </p:cNvPr>
                <p:cNvSpPr/>
                <p:nvPr/>
              </p:nvSpPr>
              <p:spPr>
                <a:xfrm>
                  <a:off x="13215905" y="702411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51" name="Freeform: Shape 247">
                  <a:extLst>
                    <a:ext uri="{FF2B5EF4-FFF2-40B4-BE49-F238E27FC236}">
                      <a16:creationId xmlns:a16="http://schemas.microsoft.com/office/drawing/2014/main" id="{0737C773-9C13-75D9-5F8A-A9EB1347826D}"/>
                    </a:ext>
                  </a:extLst>
                </p:cNvPr>
                <p:cNvSpPr/>
                <p:nvPr/>
              </p:nvSpPr>
              <p:spPr>
                <a:xfrm>
                  <a:off x="13535849" y="7024115"/>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52" name="Freeform: Shape 248">
                  <a:extLst>
                    <a:ext uri="{FF2B5EF4-FFF2-40B4-BE49-F238E27FC236}">
                      <a16:creationId xmlns:a16="http://schemas.microsoft.com/office/drawing/2014/main" id="{929E7ABA-1092-4415-5458-A9EA9C94BC81}"/>
                    </a:ext>
                  </a:extLst>
                </p:cNvPr>
                <p:cNvSpPr/>
                <p:nvPr/>
              </p:nvSpPr>
              <p:spPr>
                <a:xfrm>
                  <a:off x="13855890" y="702411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53" name="Freeform: Shape 249">
                  <a:extLst>
                    <a:ext uri="{FF2B5EF4-FFF2-40B4-BE49-F238E27FC236}">
                      <a16:creationId xmlns:a16="http://schemas.microsoft.com/office/drawing/2014/main" id="{C229D529-E39E-3EF4-FF23-4BF169EA6867}"/>
                    </a:ext>
                  </a:extLst>
                </p:cNvPr>
                <p:cNvSpPr/>
                <p:nvPr/>
              </p:nvSpPr>
              <p:spPr>
                <a:xfrm>
                  <a:off x="14175834" y="7024115"/>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54" name="Freeform: Shape 250">
                  <a:extLst>
                    <a:ext uri="{FF2B5EF4-FFF2-40B4-BE49-F238E27FC236}">
                      <a16:creationId xmlns:a16="http://schemas.microsoft.com/office/drawing/2014/main" id="{64B7EF33-6E66-2535-E516-30BF6F46D6C2}"/>
                    </a:ext>
                  </a:extLst>
                </p:cNvPr>
                <p:cNvSpPr/>
                <p:nvPr/>
              </p:nvSpPr>
              <p:spPr>
                <a:xfrm>
                  <a:off x="14495874" y="702411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55" name="Freeform: Shape 251">
                  <a:extLst>
                    <a:ext uri="{FF2B5EF4-FFF2-40B4-BE49-F238E27FC236}">
                      <a16:creationId xmlns:a16="http://schemas.microsoft.com/office/drawing/2014/main" id="{DDB0CFCD-75C4-49AB-8795-EFEFBCBC0EB4}"/>
                    </a:ext>
                  </a:extLst>
                </p:cNvPr>
                <p:cNvSpPr/>
                <p:nvPr/>
              </p:nvSpPr>
              <p:spPr>
                <a:xfrm>
                  <a:off x="14815914" y="7024115"/>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256" name="Freeform: Shape 252">
                  <a:extLst>
                    <a:ext uri="{FF2B5EF4-FFF2-40B4-BE49-F238E27FC236}">
                      <a16:creationId xmlns:a16="http://schemas.microsoft.com/office/drawing/2014/main" id="{0E91012F-3ED5-B895-67CD-1805CC39FAF8}"/>
                    </a:ext>
                  </a:extLst>
                </p:cNvPr>
                <p:cNvSpPr/>
                <p:nvPr/>
              </p:nvSpPr>
              <p:spPr>
                <a:xfrm>
                  <a:off x="12255880" y="6731317"/>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57" name="Freeform: Shape 253">
                  <a:extLst>
                    <a:ext uri="{FF2B5EF4-FFF2-40B4-BE49-F238E27FC236}">
                      <a16:creationId xmlns:a16="http://schemas.microsoft.com/office/drawing/2014/main" id="{F71A7DA3-BB8E-79CF-B9CA-8EC8CF2FA953}"/>
                    </a:ext>
                  </a:extLst>
                </p:cNvPr>
                <p:cNvSpPr/>
                <p:nvPr/>
              </p:nvSpPr>
              <p:spPr>
                <a:xfrm>
                  <a:off x="12575920" y="673131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58" name="Freeform: Shape 254">
                  <a:extLst>
                    <a:ext uri="{FF2B5EF4-FFF2-40B4-BE49-F238E27FC236}">
                      <a16:creationId xmlns:a16="http://schemas.microsoft.com/office/drawing/2014/main" id="{1849913D-C0EB-4B0D-7205-2CF64CF1B9D1}"/>
                    </a:ext>
                  </a:extLst>
                </p:cNvPr>
                <p:cNvSpPr/>
                <p:nvPr/>
              </p:nvSpPr>
              <p:spPr>
                <a:xfrm>
                  <a:off x="12895865" y="6731317"/>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59" name="Freeform: Shape 255">
                  <a:extLst>
                    <a:ext uri="{FF2B5EF4-FFF2-40B4-BE49-F238E27FC236}">
                      <a16:creationId xmlns:a16="http://schemas.microsoft.com/office/drawing/2014/main" id="{9612C78A-C21D-F48A-0F1D-6E69D245C812}"/>
                    </a:ext>
                  </a:extLst>
                </p:cNvPr>
                <p:cNvSpPr/>
                <p:nvPr/>
              </p:nvSpPr>
              <p:spPr>
                <a:xfrm>
                  <a:off x="13215905" y="673131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60" name="Freeform: Shape 256">
                  <a:extLst>
                    <a:ext uri="{FF2B5EF4-FFF2-40B4-BE49-F238E27FC236}">
                      <a16:creationId xmlns:a16="http://schemas.microsoft.com/office/drawing/2014/main" id="{47F1D4C2-879F-10F3-D2FD-A8753F11A16A}"/>
                    </a:ext>
                  </a:extLst>
                </p:cNvPr>
                <p:cNvSpPr/>
                <p:nvPr/>
              </p:nvSpPr>
              <p:spPr>
                <a:xfrm>
                  <a:off x="13535849" y="6731317"/>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61" name="Freeform: Shape 257">
                  <a:extLst>
                    <a:ext uri="{FF2B5EF4-FFF2-40B4-BE49-F238E27FC236}">
                      <a16:creationId xmlns:a16="http://schemas.microsoft.com/office/drawing/2014/main" id="{FDD8655F-4A4D-0678-ED44-EDFCFF4DFC95}"/>
                    </a:ext>
                  </a:extLst>
                </p:cNvPr>
                <p:cNvSpPr/>
                <p:nvPr/>
              </p:nvSpPr>
              <p:spPr>
                <a:xfrm>
                  <a:off x="13855890" y="673131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62" name="Freeform: Shape 258">
                  <a:extLst>
                    <a:ext uri="{FF2B5EF4-FFF2-40B4-BE49-F238E27FC236}">
                      <a16:creationId xmlns:a16="http://schemas.microsoft.com/office/drawing/2014/main" id="{1C4A366F-172B-2753-F593-8FF327B4820C}"/>
                    </a:ext>
                  </a:extLst>
                </p:cNvPr>
                <p:cNvSpPr/>
                <p:nvPr/>
              </p:nvSpPr>
              <p:spPr>
                <a:xfrm>
                  <a:off x="14175834" y="6731317"/>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63" name="Freeform: Shape 259">
                  <a:extLst>
                    <a:ext uri="{FF2B5EF4-FFF2-40B4-BE49-F238E27FC236}">
                      <a16:creationId xmlns:a16="http://schemas.microsoft.com/office/drawing/2014/main" id="{5D7CC5F3-6D71-88C2-D28D-AEE08B834051}"/>
                    </a:ext>
                  </a:extLst>
                </p:cNvPr>
                <p:cNvSpPr/>
                <p:nvPr/>
              </p:nvSpPr>
              <p:spPr>
                <a:xfrm>
                  <a:off x="14495874" y="673131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64" name="Freeform: Shape 260">
                  <a:extLst>
                    <a:ext uri="{FF2B5EF4-FFF2-40B4-BE49-F238E27FC236}">
                      <a16:creationId xmlns:a16="http://schemas.microsoft.com/office/drawing/2014/main" id="{22356EBD-9FAB-3973-0A4D-F09BECF5B13C}"/>
                    </a:ext>
                  </a:extLst>
                </p:cNvPr>
                <p:cNvSpPr/>
                <p:nvPr/>
              </p:nvSpPr>
              <p:spPr>
                <a:xfrm>
                  <a:off x="14815914" y="6731317"/>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265" name="Freeform: Shape 261">
                  <a:extLst>
                    <a:ext uri="{FF2B5EF4-FFF2-40B4-BE49-F238E27FC236}">
                      <a16:creationId xmlns:a16="http://schemas.microsoft.com/office/drawing/2014/main" id="{BE1D7C8D-CBDB-5208-53F0-100B4C390CFE}"/>
                    </a:ext>
                  </a:extLst>
                </p:cNvPr>
                <p:cNvSpPr/>
                <p:nvPr/>
              </p:nvSpPr>
              <p:spPr>
                <a:xfrm>
                  <a:off x="11935935" y="6438423"/>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266" name="Freeform: Shape 262">
                  <a:extLst>
                    <a:ext uri="{FF2B5EF4-FFF2-40B4-BE49-F238E27FC236}">
                      <a16:creationId xmlns:a16="http://schemas.microsoft.com/office/drawing/2014/main" id="{2F452E97-52E3-F8BE-A630-9B51D465DD88}"/>
                    </a:ext>
                  </a:extLst>
                </p:cNvPr>
                <p:cNvSpPr/>
                <p:nvPr/>
              </p:nvSpPr>
              <p:spPr>
                <a:xfrm>
                  <a:off x="12255880" y="6438423"/>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67" name="Freeform: Shape 263">
                  <a:extLst>
                    <a:ext uri="{FF2B5EF4-FFF2-40B4-BE49-F238E27FC236}">
                      <a16:creationId xmlns:a16="http://schemas.microsoft.com/office/drawing/2014/main" id="{9BE2B658-3089-9B7A-ED87-A391B41CE07F}"/>
                    </a:ext>
                  </a:extLst>
                </p:cNvPr>
                <p:cNvSpPr/>
                <p:nvPr/>
              </p:nvSpPr>
              <p:spPr>
                <a:xfrm>
                  <a:off x="12575920" y="6438423"/>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68" name="Freeform: Shape 264">
                  <a:extLst>
                    <a:ext uri="{FF2B5EF4-FFF2-40B4-BE49-F238E27FC236}">
                      <a16:creationId xmlns:a16="http://schemas.microsoft.com/office/drawing/2014/main" id="{69019D07-2DB3-ABC4-C483-B6CC391AE143}"/>
                    </a:ext>
                  </a:extLst>
                </p:cNvPr>
                <p:cNvSpPr/>
                <p:nvPr/>
              </p:nvSpPr>
              <p:spPr>
                <a:xfrm>
                  <a:off x="12895865" y="6438423"/>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69" name="Freeform: Shape 265">
                  <a:extLst>
                    <a:ext uri="{FF2B5EF4-FFF2-40B4-BE49-F238E27FC236}">
                      <a16:creationId xmlns:a16="http://schemas.microsoft.com/office/drawing/2014/main" id="{3E672ED3-565E-1A1C-C8C5-093424B7C8AA}"/>
                    </a:ext>
                  </a:extLst>
                </p:cNvPr>
                <p:cNvSpPr/>
                <p:nvPr/>
              </p:nvSpPr>
              <p:spPr>
                <a:xfrm>
                  <a:off x="13215905" y="6438423"/>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70" name="Freeform: Shape 266">
                  <a:extLst>
                    <a:ext uri="{FF2B5EF4-FFF2-40B4-BE49-F238E27FC236}">
                      <a16:creationId xmlns:a16="http://schemas.microsoft.com/office/drawing/2014/main" id="{8B46CA9F-CED8-9EA3-00AE-C29BCA0817F5}"/>
                    </a:ext>
                  </a:extLst>
                </p:cNvPr>
                <p:cNvSpPr/>
                <p:nvPr/>
              </p:nvSpPr>
              <p:spPr>
                <a:xfrm>
                  <a:off x="13535849" y="6438423"/>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71" name="Freeform: Shape 267">
                  <a:extLst>
                    <a:ext uri="{FF2B5EF4-FFF2-40B4-BE49-F238E27FC236}">
                      <a16:creationId xmlns:a16="http://schemas.microsoft.com/office/drawing/2014/main" id="{0E785D6B-4246-18F0-BAFF-BEA460C99851}"/>
                    </a:ext>
                  </a:extLst>
                </p:cNvPr>
                <p:cNvSpPr/>
                <p:nvPr/>
              </p:nvSpPr>
              <p:spPr>
                <a:xfrm>
                  <a:off x="13855890" y="6438423"/>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72" name="Freeform: Shape 268">
                  <a:extLst>
                    <a:ext uri="{FF2B5EF4-FFF2-40B4-BE49-F238E27FC236}">
                      <a16:creationId xmlns:a16="http://schemas.microsoft.com/office/drawing/2014/main" id="{0AD4A55E-07B6-E09C-7F74-A7162A05291F}"/>
                    </a:ext>
                  </a:extLst>
                </p:cNvPr>
                <p:cNvSpPr/>
                <p:nvPr/>
              </p:nvSpPr>
              <p:spPr>
                <a:xfrm>
                  <a:off x="14175834" y="6438423"/>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73" name="Freeform: Shape 269">
                  <a:extLst>
                    <a:ext uri="{FF2B5EF4-FFF2-40B4-BE49-F238E27FC236}">
                      <a16:creationId xmlns:a16="http://schemas.microsoft.com/office/drawing/2014/main" id="{8D5D64A4-D9E2-B56B-A932-07575636C3CA}"/>
                    </a:ext>
                  </a:extLst>
                </p:cNvPr>
                <p:cNvSpPr/>
                <p:nvPr/>
              </p:nvSpPr>
              <p:spPr>
                <a:xfrm>
                  <a:off x="14495874" y="6438423"/>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74" name="Freeform: Shape 270">
                  <a:extLst>
                    <a:ext uri="{FF2B5EF4-FFF2-40B4-BE49-F238E27FC236}">
                      <a16:creationId xmlns:a16="http://schemas.microsoft.com/office/drawing/2014/main" id="{D7050706-4E91-D3AC-10E3-E4969F531C8B}"/>
                    </a:ext>
                  </a:extLst>
                </p:cNvPr>
                <p:cNvSpPr/>
                <p:nvPr/>
              </p:nvSpPr>
              <p:spPr>
                <a:xfrm>
                  <a:off x="14815914" y="6438423"/>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275" name="Freeform: Shape 271">
                  <a:extLst>
                    <a:ext uri="{FF2B5EF4-FFF2-40B4-BE49-F238E27FC236}">
                      <a16:creationId xmlns:a16="http://schemas.microsoft.com/office/drawing/2014/main" id="{0D435C4D-58A6-52EF-E8A1-E023C4BBF2A4}"/>
                    </a:ext>
                  </a:extLst>
                </p:cNvPr>
                <p:cNvSpPr/>
                <p:nvPr/>
              </p:nvSpPr>
              <p:spPr>
                <a:xfrm>
                  <a:off x="11615895" y="614552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76" name="Freeform: Shape 272">
                  <a:extLst>
                    <a:ext uri="{FF2B5EF4-FFF2-40B4-BE49-F238E27FC236}">
                      <a16:creationId xmlns:a16="http://schemas.microsoft.com/office/drawing/2014/main" id="{BEACF9CA-5448-502F-2D0B-2B12CD6FF5F6}"/>
                    </a:ext>
                  </a:extLst>
                </p:cNvPr>
                <p:cNvSpPr/>
                <p:nvPr/>
              </p:nvSpPr>
              <p:spPr>
                <a:xfrm>
                  <a:off x="11935935" y="6145529"/>
                  <a:ext cx="172592" cy="119157"/>
                </a:xfrm>
                <a:custGeom>
                  <a:avLst/>
                  <a:gdLst>
                    <a:gd name="connsiteX0" fmla="*/ 172593 w 172592"/>
                    <a:gd name="connsiteY0" fmla="*/ 119158 h 119157"/>
                    <a:gd name="connsiteX1" fmla="*/ 0 w 172592"/>
                    <a:gd name="connsiteY1" fmla="*/ 0 h 119157"/>
                    <a:gd name="connsiteX2" fmla="*/ 27622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2" y="119158"/>
                      </a:lnTo>
                      <a:close/>
                    </a:path>
                  </a:pathLst>
                </a:custGeom>
                <a:grpFill/>
                <a:ln w="9525" cap="flat">
                  <a:noFill/>
                  <a:prstDash val="solid"/>
                  <a:miter/>
                </a:ln>
              </p:spPr>
              <p:txBody>
                <a:bodyPr rtlCol="0" anchor="ctr"/>
                <a:lstStyle/>
                <a:p>
                  <a:endParaRPr lang="en-US" sz="900"/>
                </a:p>
              </p:txBody>
            </p:sp>
            <p:sp>
              <p:nvSpPr>
                <p:cNvPr id="277" name="Freeform: Shape 273">
                  <a:extLst>
                    <a:ext uri="{FF2B5EF4-FFF2-40B4-BE49-F238E27FC236}">
                      <a16:creationId xmlns:a16="http://schemas.microsoft.com/office/drawing/2014/main" id="{A72763C7-1B41-A675-C582-DF31C2021E98}"/>
                    </a:ext>
                  </a:extLst>
                </p:cNvPr>
                <p:cNvSpPr/>
                <p:nvPr/>
              </p:nvSpPr>
              <p:spPr>
                <a:xfrm>
                  <a:off x="12255880" y="614552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78" name="Freeform: Shape 274">
                  <a:extLst>
                    <a:ext uri="{FF2B5EF4-FFF2-40B4-BE49-F238E27FC236}">
                      <a16:creationId xmlns:a16="http://schemas.microsoft.com/office/drawing/2014/main" id="{E2BF1666-8F5B-8BEA-1B55-E4B4693EA424}"/>
                    </a:ext>
                  </a:extLst>
                </p:cNvPr>
                <p:cNvSpPr/>
                <p:nvPr/>
              </p:nvSpPr>
              <p:spPr>
                <a:xfrm>
                  <a:off x="12575920" y="614552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279" name="Freeform: Shape 275">
                  <a:extLst>
                    <a:ext uri="{FF2B5EF4-FFF2-40B4-BE49-F238E27FC236}">
                      <a16:creationId xmlns:a16="http://schemas.microsoft.com/office/drawing/2014/main" id="{870C7E22-DC77-E916-513E-0C695BB15655}"/>
                    </a:ext>
                  </a:extLst>
                </p:cNvPr>
                <p:cNvSpPr/>
                <p:nvPr/>
              </p:nvSpPr>
              <p:spPr>
                <a:xfrm>
                  <a:off x="12895865" y="614552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80" name="Freeform: Shape 276">
                  <a:extLst>
                    <a:ext uri="{FF2B5EF4-FFF2-40B4-BE49-F238E27FC236}">
                      <a16:creationId xmlns:a16="http://schemas.microsoft.com/office/drawing/2014/main" id="{145E41E6-01A3-35A6-E3E5-ACE2C93F35FC}"/>
                    </a:ext>
                  </a:extLst>
                </p:cNvPr>
                <p:cNvSpPr/>
                <p:nvPr/>
              </p:nvSpPr>
              <p:spPr>
                <a:xfrm>
                  <a:off x="13215905" y="614552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281" name="Freeform: Shape 277">
                  <a:extLst>
                    <a:ext uri="{FF2B5EF4-FFF2-40B4-BE49-F238E27FC236}">
                      <a16:creationId xmlns:a16="http://schemas.microsoft.com/office/drawing/2014/main" id="{2D0BDE31-B99F-6743-C974-9EDB353B9453}"/>
                    </a:ext>
                  </a:extLst>
                </p:cNvPr>
                <p:cNvSpPr/>
                <p:nvPr/>
              </p:nvSpPr>
              <p:spPr>
                <a:xfrm>
                  <a:off x="13535849" y="614552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82" name="Freeform: Shape 278">
                  <a:extLst>
                    <a:ext uri="{FF2B5EF4-FFF2-40B4-BE49-F238E27FC236}">
                      <a16:creationId xmlns:a16="http://schemas.microsoft.com/office/drawing/2014/main" id="{8FB186DD-FBA0-A8C2-6EA4-CF96BAB03D52}"/>
                    </a:ext>
                  </a:extLst>
                </p:cNvPr>
                <p:cNvSpPr/>
                <p:nvPr/>
              </p:nvSpPr>
              <p:spPr>
                <a:xfrm>
                  <a:off x="13855890" y="614552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283" name="Freeform: Shape 279">
                  <a:extLst>
                    <a:ext uri="{FF2B5EF4-FFF2-40B4-BE49-F238E27FC236}">
                      <a16:creationId xmlns:a16="http://schemas.microsoft.com/office/drawing/2014/main" id="{90CAEB18-96C8-12A9-1515-D0FC675A0F17}"/>
                    </a:ext>
                  </a:extLst>
                </p:cNvPr>
                <p:cNvSpPr/>
                <p:nvPr/>
              </p:nvSpPr>
              <p:spPr>
                <a:xfrm>
                  <a:off x="14175834" y="614552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84" name="Freeform: Shape 280">
                  <a:extLst>
                    <a:ext uri="{FF2B5EF4-FFF2-40B4-BE49-F238E27FC236}">
                      <a16:creationId xmlns:a16="http://schemas.microsoft.com/office/drawing/2014/main" id="{646667C5-B49A-37C4-61DA-9C720169DCCC}"/>
                    </a:ext>
                  </a:extLst>
                </p:cNvPr>
                <p:cNvSpPr/>
                <p:nvPr/>
              </p:nvSpPr>
              <p:spPr>
                <a:xfrm>
                  <a:off x="14495874" y="614552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285" name="Freeform: Shape 281">
                  <a:extLst>
                    <a:ext uri="{FF2B5EF4-FFF2-40B4-BE49-F238E27FC236}">
                      <a16:creationId xmlns:a16="http://schemas.microsoft.com/office/drawing/2014/main" id="{D09D0635-8A69-020D-81BB-51080DD76226}"/>
                    </a:ext>
                  </a:extLst>
                </p:cNvPr>
                <p:cNvSpPr/>
                <p:nvPr/>
              </p:nvSpPr>
              <p:spPr>
                <a:xfrm>
                  <a:off x="14815914" y="6145529"/>
                  <a:ext cx="172592" cy="119157"/>
                </a:xfrm>
                <a:custGeom>
                  <a:avLst/>
                  <a:gdLst>
                    <a:gd name="connsiteX0" fmla="*/ 172593 w 172592"/>
                    <a:gd name="connsiteY0" fmla="*/ 119158 h 119157"/>
                    <a:gd name="connsiteX1" fmla="*/ 0 w 172592"/>
                    <a:gd name="connsiteY1" fmla="*/ 0 h 119157"/>
                    <a:gd name="connsiteX2" fmla="*/ 27623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3" y="119158"/>
                      </a:lnTo>
                      <a:close/>
                    </a:path>
                  </a:pathLst>
                </a:custGeom>
                <a:grpFill/>
                <a:ln w="9525" cap="flat">
                  <a:noFill/>
                  <a:prstDash val="solid"/>
                  <a:miter/>
                </a:ln>
              </p:spPr>
              <p:txBody>
                <a:bodyPr rtlCol="0" anchor="ctr"/>
                <a:lstStyle/>
                <a:p>
                  <a:endParaRPr lang="en-US" sz="900"/>
                </a:p>
              </p:txBody>
            </p:sp>
            <p:sp>
              <p:nvSpPr>
                <p:cNvPr id="286" name="Freeform: Shape 282">
                  <a:extLst>
                    <a:ext uri="{FF2B5EF4-FFF2-40B4-BE49-F238E27FC236}">
                      <a16:creationId xmlns:a16="http://schemas.microsoft.com/office/drawing/2014/main" id="{6E0335F8-B325-03BE-43EE-DDBF9CB3A2F0}"/>
                    </a:ext>
                  </a:extLst>
                </p:cNvPr>
                <p:cNvSpPr/>
                <p:nvPr/>
              </p:nvSpPr>
              <p:spPr>
                <a:xfrm>
                  <a:off x="11295855" y="585273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87" name="Freeform: Shape 283">
                  <a:extLst>
                    <a:ext uri="{FF2B5EF4-FFF2-40B4-BE49-F238E27FC236}">
                      <a16:creationId xmlns:a16="http://schemas.microsoft.com/office/drawing/2014/main" id="{30E5B845-2A06-C0CF-E9E2-BA32FFC0F59A}"/>
                    </a:ext>
                  </a:extLst>
                </p:cNvPr>
                <p:cNvSpPr/>
                <p:nvPr/>
              </p:nvSpPr>
              <p:spPr>
                <a:xfrm>
                  <a:off x="11615895" y="585273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88" name="Freeform: Shape 284">
                  <a:extLst>
                    <a:ext uri="{FF2B5EF4-FFF2-40B4-BE49-F238E27FC236}">
                      <a16:creationId xmlns:a16="http://schemas.microsoft.com/office/drawing/2014/main" id="{7441B5FE-C240-9381-33CD-C29847A94F28}"/>
                    </a:ext>
                  </a:extLst>
                </p:cNvPr>
                <p:cNvSpPr/>
                <p:nvPr/>
              </p:nvSpPr>
              <p:spPr>
                <a:xfrm>
                  <a:off x="11935935" y="5852730"/>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289" name="Freeform: Shape 285">
                  <a:extLst>
                    <a:ext uri="{FF2B5EF4-FFF2-40B4-BE49-F238E27FC236}">
                      <a16:creationId xmlns:a16="http://schemas.microsoft.com/office/drawing/2014/main" id="{5E04E600-A137-FFB5-B354-84AA6C9F40CF}"/>
                    </a:ext>
                  </a:extLst>
                </p:cNvPr>
                <p:cNvSpPr/>
                <p:nvPr/>
              </p:nvSpPr>
              <p:spPr>
                <a:xfrm>
                  <a:off x="12255880" y="585273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90" name="Freeform: Shape 286">
                  <a:extLst>
                    <a:ext uri="{FF2B5EF4-FFF2-40B4-BE49-F238E27FC236}">
                      <a16:creationId xmlns:a16="http://schemas.microsoft.com/office/drawing/2014/main" id="{E67C17F8-C22C-438D-352E-589EA8A9B86F}"/>
                    </a:ext>
                  </a:extLst>
                </p:cNvPr>
                <p:cNvSpPr/>
                <p:nvPr/>
              </p:nvSpPr>
              <p:spPr>
                <a:xfrm>
                  <a:off x="12575920" y="585273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91" name="Freeform: Shape 287">
                  <a:extLst>
                    <a:ext uri="{FF2B5EF4-FFF2-40B4-BE49-F238E27FC236}">
                      <a16:creationId xmlns:a16="http://schemas.microsoft.com/office/drawing/2014/main" id="{B9E926E4-FC78-3DA0-62CF-7C02B19856A3}"/>
                    </a:ext>
                  </a:extLst>
                </p:cNvPr>
                <p:cNvSpPr/>
                <p:nvPr/>
              </p:nvSpPr>
              <p:spPr>
                <a:xfrm>
                  <a:off x="12895865" y="585273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92" name="Freeform: Shape 288">
                  <a:extLst>
                    <a:ext uri="{FF2B5EF4-FFF2-40B4-BE49-F238E27FC236}">
                      <a16:creationId xmlns:a16="http://schemas.microsoft.com/office/drawing/2014/main" id="{A1ABA800-6488-68D8-53E2-734574FE0308}"/>
                    </a:ext>
                  </a:extLst>
                </p:cNvPr>
                <p:cNvSpPr/>
                <p:nvPr/>
              </p:nvSpPr>
              <p:spPr>
                <a:xfrm>
                  <a:off x="13215905" y="585273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93" name="Freeform: Shape 289">
                  <a:extLst>
                    <a:ext uri="{FF2B5EF4-FFF2-40B4-BE49-F238E27FC236}">
                      <a16:creationId xmlns:a16="http://schemas.microsoft.com/office/drawing/2014/main" id="{02442943-F21A-6A93-4494-5D5D39BFA3FD}"/>
                    </a:ext>
                  </a:extLst>
                </p:cNvPr>
                <p:cNvSpPr/>
                <p:nvPr/>
              </p:nvSpPr>
              <p:spPr>
                <a:xfrm>
                  <a:off x="13535849" y="585273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94" name="Freeform: Shape 290">
                  <a:extLst>
                    <a:ext uri="{FF2B5EF4-FFF2-40B4-BE49-F238E27FC236}">
                      <a16:creationId xmlns:a16="http://schemas.microsoft.com/office/drawing/2014/main" id="{F7A6E6DB-D5B7-23D4-9B56-54F6CD3CAA11}"/>
                    </a:ext>
                  </a:extLst>
                </p:cNvPr>
                <p:cNvSpPr/>
                <p:nvPr/>
              </p:nvSpPr>
              <p:spPr>
                <a:xfrm>
                  <a:off x="13855890" y="585273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95" name="Freeform: Shape 291">
                  <a:extLst>
                    <a:ext uri="{FF2B5EF4-FFF2-40B4-BE49-F238E27FC236}">
                      <a16:creationId xmlns:a16="http://schemas.microsoft.com/office/drawing/2014/main" id="{940AE922-2EC0-F3B2-9750-275C6F53F9C1}"/>
                    </a:ext>
                  </a:extLst>
                </p:cNvPr>
                <p:cNvSpPr/>
                <p:nvPr/>
              </p:nvSpPr>
              <p:spPr>
                <a:xfrm>
                  <a:off x="14175834" y="585273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96" name="Freeform: Shape 292">
                  <a:extLst>
                    <a:ext uri="{FF2B5EF4-FFF2-40B4-BE49-F238E27FC236}">
                      <a16:creationId xmlns:a16="http://schemas.microsoft.com/office/drawing/2014/main" id="{A12D0BE5-AC6E-24E1-5487-07BE3682C0F6}"/>
                    </a:ext>
                  </a:extLst>
                </p:cNvPr>
                <p:cNvSpPr/>
                <p:nvPr/>
              </p:nvSpPr>
              <p:spPr>
                <a:xfrm>
                  <a:off x="14495874" y="585273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97" name="Freeform: Shape 293">
                  <a:extLst>
                    <a:ext uri="{FF2B5EF4-FFF2-40B4-BE49-F238E27FC236}">
                      <a16:creationId xmlns:a16="http://schemas.microsoft.com/office/drawing/2014/main" id="{11925D7B-A35C-F4B5-A055-1D8F19762019}"/>
                    </a:ext>
                  </a:extLst>
                </p:cNvPr>
                <p:cNvSpPr/>
                <p:nvPr/>
              </p:nvSpPr>
              <p:spPr>
                <a:xfrm>
                  <a:off x="14815914" y="5852730"/>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298" name="Freeform: Shape 294">
                  <a:extLst>
                    <a:ext uri="{FF2B5EF4-FFF2-40B4-BE49-F238E27FC236}">
                      <a16:creationId xmlns:a16="http://schemas.microsoft.com/office/drawing/2014/main" id="{5FA05526-5939-4015-7195-8FCA3EB8F3FE}"/>
                    </a:ext>
                  </a:extLst>
                </p:cNvPr>
                <p:cNvSpPr/>
                <p:nvPr/>
              </p:nvSpPr>
              <p:spPr>
                <a:xfrm>
                  <a:off x="11295855" y="5559837"/>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99" name="Freeform: Shape 295">
                  <a:extLst>
                    <a:ext uri="{FF2B5EF4-FFF2-40B4-BE49-F238E27FC236}">
                      <a16:creationId xmlns:a16="http://schemas.microsoft.com/office/drawing/2014/main" id="{FA24EA7D-EF85-E0F7-467C-9A4CAD9A0EF2}"/>
                    </a:ext>
                  </a:extLst>
                </p:cNvPr>
                <p:cNvSpPr/>
                <p:nvPr/>
              </p:nvSpPr>
              <p:spPr>
                <a:xfrm>
                  <a:off x="11615895" y="5559837"/>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00" name="Freeform: Shape 296">
                  <a:extLst>
                    <a:ext uri="{FF2B5EF4-FFF2-40B4-BE49-F238E27FC236}">
                      <a16:creationId xmlns:a16="http://schemas.microsoft.com/office/drawing/2014/main" id="{AE819529-42C6-3865-EEA4-0D010065BC93}"/>
                    </a:ext>
                  </a:extLst>
                </p:cNvPr>
                <p:cNvSpPr/>
                <p:nvPr/>
              </p:nvSpPr>
              <p:spPr>
                <a:xfrm>
                  <a:off x="11935935" y="5559837"/>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301" name="Freeform: Shape 297">
                  <a:extLst>
                    <a:ext uri="{FF2B5EF4-FFF2-40B4-BE49-F238E27FC236}">
                      <a16:creationId xmlns:a16="http://schemas.microsoft.com/office/drawing/2014/main" id="{A199E9D3-EB7E-5666-5740-B4700DA236CE}"/>
                    </a:ext>
                  </a:extLst>
                </p:cNvPr>
                <p:cNvSpPr/>
                <p:nvPr/>
              </p:nvSpPr>
              <p:spPr>
                <a:xfrm>
                  <a:off x="12255880" y="5559837"/>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02" name="Freeform: Shape 298">
                  <a:extLst>
                    <a:ext uri="{FF2B5EF4-FFF2-40B4-BE49-F238E27FC236}">
                      <a16:creationId xmlns:a16="http://schemas.microsoft.com/office/drawing/2014/main" id="{0960770E-46E4-0CE9-FB0F-53120E5A6C11}"/>
                    </a:ext>
                  </a:extLst>
                </p:cNvPr>
                <p:cNvSpPr/>
                <p:nvPr/>
              </p:nvSpPr>
              <p:spPr>
                <a:xfrm>
                  <a:off x="12575920" y="555983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03" name="Freeform: Shape 299">
                  <a:extLst>
                    <a:ext uri="{FF2B5EF4-FFF2-40B4-BE49-F238E27FC236}">
                      <a16:creationId xmlns:a16="http://schemas.microsoft.com/office/drawing/2014/main" id="{1798CD21-8B78-BF4E-3800-8A69893F723F}"/>
                    </a:ext>
                  </a:extLst>
                </p:cNvPr>
                <p:cNvSpPr/>
                <p:nvPr/>
              </p:nvSpPr>
              <p:spPr>
                <a:xfrm>
                  <a:off x="12895865" y="5559837"/>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04" name="Freeform: Shape 300">
                  <a:extLst>
                    <a:ext uri="{FF2B5EF4-FFF2-40B4-BE49-F238E27FC236}">
                      <a16:creationId xmlns:a16="http://schemas.microsoft.com/office/drawing/2014/main" id="{63160D56-FA36-01DA-AF12-2203C56CBBD6}"/>
                    </a:ext>
                  </a:extLst>
                </p:cNvPr>
                <p:cNvSpPr/>
                <p:nvPr/>
              </p:nvSpPr>
              <p:spPr>
                <a:xfrm>
                  <a:off x="13215905" y="555983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05" name="Freeform: Shape 301">
                  <a:extLst>
                    <a:ext uri="{FF2B5EF4-FFF2-40B4-BE49-F238E27FC236}">
                      <a16:creationId xmlns:a16="http://schemas.microsoft.com/office/drawing/2014/main" id="{C62A463A-E991-169A-2ABC-97D43F6A6B2D}"/>
                    </a:ext>
                  </a:extLst>
                </p:cNvPr>
                <p:cNvSpPr/>
                <p:nvPr/>
              </p:nvSpPr>
              <p:spPr>
                <a:xfrm>
                  <a:off x="13535849" y="5559837"/>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06" name="Freeform: Shape 302">
                  <a:extLst>
                    <a:ext uri="{FF2B5EF4-FFF2-40B4-BE49-F238E27FC236}">
                      <a16:creationId xmlns:a16="http://schemas.microsoft.com/office/drawing/2014/main" id="{589F6AD3-73E9-B190-5235-2C264CE33E9D}"/>
                    </a:ext>
                  </a:extLst>
                </p:cNvPr>
                <p:cNvSpPr/>
                <p:nvPr/>
              </p:nvSpPr>
              <p:spPr>
                <a:xfrm>
                  <a:off x="13855890" y="555983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07" name="Freeform: Shape 303">
                  <a:extLst>
                    <a:ext uri="{FF2B5EF4-FFF2-40B4-BE49-F238E27FC236}">
                      <a16:creationId xmlns:a16="http://schemas.microsoft.com/office/drawing/2014/main" id="{CA5EB562-241E-087C-F28B-7EDBFE7EBC03}"/>
                    </a:ext>
                  </a:extLst>
                </p:cNvPr>
                <p:cNvSpPr/>
                <p:nvPr/>
              </p:nvSpPr>
              <p:spPr>
                <a:xfrm>
                  <a:off x="14175834" y="5559837"/>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08" name="Freeform: Shape 304">
                  <a:extLst>
                    <a:ext uri="{FF2B5EF4-FFF2-40B4-BE49-F238E27FC236}">
                      <a16:creationId xmlns:a16="http://schemas.microsoft.com/office/drawing/2014/main" id="{2BE21A90-F190-9472-3191-D3BC617D4BE4}"/>
                    </a:ext>
                  </a:extLst>
                </p:cNvPr>
                <p:cNvSpPr/>
                <p:nvPr/>
              </p:nvSpPr>
              <p:spPr>
                <a:xfrm>
                  <a:off x="14495874" y="555983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09" name="Freeform: Shape 305">
                  <a:extLst>
                    <a:ext uri="{FF2B5EF4-FFF2-40B4-BE49-F238E27FC236}">
                      <a16:creationId xmlns:a16="http://schemas.microsoft.com/office/drawing/2014/main" id="{03731198-0BD7-3908-8C46-4B96BDFB3858}"/>
                    </a:ext>
                  </a:extLst>
                </p:cNvPr>
                <p:cNvSpPr/>
                <p:nvPr/>
              </p:nvSpPr>
              <p:spPr>
                <a:xfrm>
                  <a:off x="14815914" y="5559837"/>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310" name="Freeform: Shape 306">
                  <a:extLst>
                    <a:ext uri="{FF2B5EF4-FFF2-40B4-BE49-F238E27FC236}">
                      <a16:creationId xmlns:a16="http://schemas.microsoft.com/office/drawing/2014/main" id="{3A8D1930-62A8-0120-0A65-C85EE3DDA340}"/>
                    </a:ext>
                  </a:extLst>
                </p:cNvPr>
                <p:cNvSpPr/>
                <p:nvPr/>
              </p:nvSpPr>
              <p:spPr>
                <a:xfrm>
                  <a:off x="11295855" y="5266943"/>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11" name="Freeform: Shape 307">
                  <a:extLst>
                    <a:ext uri="{FF2B5EF4-FFF2-40B4-BE49-F238E27FC236}">
                      <a16:creationId xmlns:a16="http://schemas.microsoft.com/office/drawing/2014/main" id="{80E92B64-6016-83AC-E288-C4FE19310D43}"/>
                    </a:ext>
                  </a:extLst>
                </p:cNvPr>
                <p:cNvSpPr/>
                <p:nvPr/>
              </p:nvSpPr>
              <p:spPr>
                <a:xfrm>
                  <a:off x="11615895" y="5266943"/>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12" name="Freeform: Shape 308">
                  <a:extLst>
                    <a:ext uri="{FF2B5EF4-FFF2-40B4-BE49-F238E27FC236}">
                      <a16:creationId xmlns:a16="http://schemas.microsoft.com/office/drawing/2014/main" id="{DA8B6E68-1647-BD71-8C5D-48CB3595A5E6}"/>
                    </a:ext>
                  </a:extLst>
                </p:cNvPr>
                <p:cNvSpPr/>
                <p:nvPr/>
              </p:nvSpPr>
              <p:spPr>
                <a:xfrm>
                  <a:off x="11935935" y="5266943"/>
                  <a:ext cx="172592" cy="119157"/>
                </a:xfrm>
                <a:custGeom>
                  <a:avLst/>
                  <a:gdLst>
                    <a:gd name="connsiteX0" fmla="*/ 172593 w 172592"/>
                    <a:gd name="connsiteY0" fmla="*/ 119158 h 119157"/>
                    <a:gd name="connsiteX1" fmla="*/ 0 w 172592"/>
                    <a:gd name="connsiteY1" fmla="*/ 0 h 119157"/>
                    <a:gd name="connsiteX2" fmla="*/ 27622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2" y="119158"/>
                      </a:lnTo>
                      <a:close/>
                    </a:path>
                  </a:pathLst>
                </a:custGeom>
                <a:grpFill/>
                <a:ln w="9525" cap="flat">
                  <a:noFill/>
                  <a:prstDash val="solid"/>
                  <a:miter/>
                </a:ln>
              </p:spPr>
              <p:txBody>
                <a:bodyPr rtlCol="0" anchor="ctr"/>
                <a:lstStyle/>
                <a:p>
                  <a:endParaRPr lang="en-US" sz="900"/>
                </a:p>
              </p:txBody>
            </p:sp>
            <p:sp>
              <p:nvSpPr>
                <p:cNvPr id="313" name="Freeform: Shape 309">
                  <a:extLst>
                    <a:ext uri="{FF2B5EF4-FFF2-40B4-BE49-F238E27FC236}">
                      <a16:creationId xmlns:a16="http://schemas.microsoft.com/office/drawing/2014/main" id="{5D559AD9-0F5F-4622-81DF-1DEDFEAFDC74}"/>
                    </a:ext>
                  </a:extLst>
                </p:cNvPr>
                <p:cNvSpPr/>
                <p:nvPr/>
              </p:nvSpPr>
              <p:spPr>
                <a:xfrm>
                  <a:off x="12255880" y="5266943"/>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14" name="Freeform: Shape 310">
                  <a:extLst>
                    <a:ext uri="{FF2B5EF4-FFF2-40B4-BE49-F238E27FC236}">
                      <a16:creationId xmlns:a16="http://schemas.microsoft.com/office/drawing/2014/main" id="{8EC86C16-2CEB-1F85-90FA-BFA01A62A1B3}"/>
                    </a:ext>
                  </a:extLst>
                </p:cNvPr>
                <p:cNvSpPr/>
                <p:nvPr/>
              </p:nvSpPr>
              <p:spPr>
                <a:xfrm>
                  <a:off x="12575920" y="5266943"/>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15" name="Freeform: Shape 311">
                  <a:extLst>
                    <a:ext uri="{FF2B5EF4-FFF2-40B4-BE49-F238E27FC236}">
                      <a16:creationId xmlns:a16="http://schemas.microsoft.com/office/drawing/2014/main" id="{3C8C2E8A-1DDD-C152-57FD-46A1CE62C36A}"/>
                    </a:ext>
                  </a:extLst>
                </p:cNvPr>
                <p:cNvSpPr/>
                <p:nvPr/>
              </p:nvSpPr>
              <p:spPr>
                <a:xfrm>
                  <a:off x="12895865" y="5266943"/>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16" name="Freeform: Shape 312">
                  <a:extLst>
                    <a:ext uri="{FF2B5EF4-FFF2-40B4-BE49-F238E27FC236}">
                      <a16:creationId xmlns:a16="http://schemas.microsoft.com/office/drawing/2014/main" id="{96F4B64E-587A-0A77-EC7F-6270BC59E7E3}"/>
                    </a:ext>
                  </a:extLst>
                </p:cNvPr>
                <p:cNvSpPr/>
                <p:nvPr/>
              </p:nvSpPr>
              <p:spPr>
                <a:xfrm>
                  <a:off x="13215905" y="5266943"/>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17" name="Freeform: Shape 313">
                  <a:extLst>
                    <a:ext uri="{FF2B5EF4-FFF2-40B4-BE49-F238E27FC236}">
                      <a16:creationId xmlns:a16="http://schemas.microsoft.com/office/drawing/2014/main" id="{AE8F991C-BA59-C983-22BA-A7502FC1D2F7}"/>
                    </a:ext>
                  </a:extLst>
                </p:cNvPr>
                <p:cNvSpPr/>
                <p:nvPr/>
              </p:nvSpPr>
              <p:spPr>
                <a:xfrm>
                  <a:off x="13535849" y="5266943"/>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18" name="Freeform: Shape 314">
                  <a:extLst>
                    <a:ext uri="{FF2B5EF4-FFF2-40B4-BE49-F238E27FC236}">
                      <a16:creationId xmlns:a16="http://schemas.microsoft.com/office/drawing/2014/main" id="{FC56B423-6F68-308B-EF85-276EA11021DB}"/>
                    </a:ext>
                  </a:extLst>
                </p:cNvPr>
                <p:cNvSpPr/>
                <p:nvPr/>
              </p:nvSpPr>
              <p:spPr>
                <a:xfrm>
                  <a:off x="13855890" y="5266943"/>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19" name="Freeform: Shape 315">
                  <a:extLst>
                    <a:ext uri="{FF2B5EF4-FFF2-40B4-BE49-F238E27FC236}">
                      <a16:creationId xmlns:a16="http://schemas.microsoft.com/office/drawing/2014/main" id="{7D452ADF-BD9B-6E62-831E-29D54DF35481}"/>
                    </a:ext>
                  </a:extLst>
                </p:cNvPr>
                <p:cNvSpPr/>
                <p:nvPr/>
              </p:nvSpPr>
              <p:spPr>
                <a:xfrm>
                  <a:off x="14175834" y="5266943"/>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20" name="Freeform: Shape 316">
                  <a:extLst>
                    <a:ext uri="{FF2B5EF4-FFF2-40B4-BE49-F238E27FC236}">
                      <a16:creationId xmlns:a16="http://schemas.microsoft.com/office/drawing/2014/main" id="{338951AD-D4DF-B0A2-A43A-935D3B728A35}"/>
                    </a:ext>
                  </a:extLst>
                </p:cNvPr>
                <p:cNvSpPr/>
                <p:nvPr/>
              </p:nvSpPr>
              <p:spPr>
                <a:xfrm>
                  <a:off x="14495874" y="5266943"/>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21" name="Freeform: Shape 317">
                  <a:extLst>
                    <a:ext uri="{FF2B5EF4-FFF2-40B4-BE49-F238E27FC236}">
                      <a16:creationId xmlns:a16="http://schemas.microsoft.com/office/drawing/2014/main" id="{2CC51D0C-642E-69DC-7E37-142CE894DEA9}"/>
                    </a:ext>
                  </a:extLst>
                </p:cNvPr>
                <p:cNvSpPr/>
                <p:nvPr/>
              </p:nvSpPr>
              <p:spPr>
                <a:xfrm>
                  <a:off x="14815914" y="5266943"/>
                  <a:ext cx="172592" cy="119157"/>
                </a:xfrm>
                <a:custGeom>
                  <a:avLst/>
                  <a:gdLst>
                    <a:gd name="connsiteX0" fmla="*/ 172593 w 172592"/>
                    <a:gd name="connsiteY0" fmla="*/ 119158 h 119157"/>
                    <a:gd name="connsiteX1" fmla="*/ 0 w 172592"/>
                    <a:gd name="connsiteY1" fmla="*/ 0 h 119157"/>
                    <a:gd name="connsiteX2" fmla="*/ 27623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3" y="119158"/>
                      </a:lnTo>
                      <a:close/>
                    </a:path>
                  </a:pathLst>
                </a:custGeom>
                <a:grpFill/>
                <a:ln w="9525" cap="flat">
                  <a:noFill/>
                  <a:prstDash val="solid"/>
                  <a:miter/>
                </a:ln>
              </p:spPr>
              <p:txBody>
                <a:bodyPr rtlCol="0" anchor="ctr"/>
                <a:lstStyle/>
                <a:p>
                  <a:endParaRPr lang="en-US" sz="900"/>
                </a:p>
              </p:txBody>
            </p:sp>
            <p:sp>
              <p:nvSpPr>
                <p:cNvPr id="322" name="Freeform: Shape 318">
                  <a:extLst>
                    <a:ext uri="{FF2B5EF4-FFF2-40B4-BE49-F238E27FC236}">
                      <a16:creationId xmlns:a16="http://schemas.microsoft.com/office/drawing/2014/main" id="{E3DCAF8A-A2FF-13E9-515D-D3DE465451E5}"/>
                    </a:ext>
                  </a:extLst>
                </p:cNvPr>
                <p:cNvSpPr/>
                <p:nvPr/>
              </p:nvSpPr>
              <p:spPr>
                <a:xfrm>
                  <a:off x="11295855" y="4974145"/>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23" name="Freeform: Shape 319">
                  <a:extLst>
                    <a:ext uri="{FF2B5EF4-FFF2-40B4-BE49-F238E27FC236}">
                      <a16:creationId xmlns:a16="http://schemas.microsoft.com/office/drawing/2014/main" id="{9DD59881-BEB7-8B16-2BDE-EA92911C5173}"/>
                    </a:ext>
                  </a:extLst>
                </p:cNvPr>
                <p:cNvSpPr/>
                <p:nvPr/>
              </p:nvSpPr>
              <p:spPr>
                <a:xfrm>
                  <a:off x="11615895" y="4974145"/>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24" name="Freeform: Shape 320">
                  <a:extLst>
                    <a:ext uri="{FF2B5EF4-FFF2-40B4-BE49-F238E27FC236}">
                      <a16:creationId xmlns:a16="http://schemas.microsoft.com/office/drawing/2014/main" id="{10A01C06-D0BD-51CD-D7B2-F8666F001142}"/>
                    </a:ext>
                  </a:extLst>
                </p:cNvPr>
                <p:cNvSpPr/>
                <p:nvPr/>
              </p:nvSpPr>
              <p:spPr>
                <a:xfrm>
                  <a:off x="11935935" y="4974145"/>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325" name="Freeform: Shape 321">
                  <a:extLst>
                    <a:ext uri="{FF2B5EF4-FFF2-40B4-BE49-F238E27FC236}">
                      <a16:creationId xmlns:a16="http://schemas.microsoft.com/office/drawing/2014/main" id="{55F28D24-8F8E-6E01-1BE3-4704F5305F78}"/>
                    </a:ext>
                  </a:extLst>
                </p:cNvPr>
                <p:cNvSpPr/>
                <p:nvPr/>
              </p:nvSpPr>
              <p:spPr>
                <a:xfrm>
                  <a:off x="12255880" y="4974145"/>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26" name="Freeform: Shape 322">
                  <a:extLst>
                    <a:ext uri="{FF2B5EF4-FFF2-40B4-BE49-F238E27FC236}">
                      <a16:creationId xmlns:a16="http://schemas.microsoft.com/office/drawing/2014/main" id="{A6839A76-1E52-B6B9-093F-048394791F35}"/>
                    </a:ext>
                  </a:extLst>
                </p:cNvPr>
                <p:cNvSpPr/>
                <p:nvPr/>
              </p:nvSpPr>
              <p:spPr>
                <a:xfrm>
                  <a:off x="12575920" y="497414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27" name="Freeform: Shape 323">
                  <a:extLst>
                    <a:ext uri="{FF2B5EF4-FFF2-40B4-BE49-F238E27FC236}">
                      <a16:creationId xmlns:a16="http://schemas.microsoft.com/office/drawing/2014/main" id="{DBCEFFEA-C1AA-DB3D-34FF-BBFDFE01DFAA}"/>
                    </a:ext>
                  </a:extLst>
                </p:cNvPr>
                <p:cNvSpPr/>
                <p:nvPr/>
              </p:nvSpPr>
              <p:spPr>
                <a:xfrm>
                  <a:off x="12895865" y="4974145"/>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28" name="Freeform: Shape 324">
                  <a:extLst>
                    <a:ext uri="{FF2B5EF4-FFF2-40B4-BE49-F238E27FC236}">
                      <a16:creationId xmlns:a16="http://schemas.microsoft.com/office/drawing/2014/main" id="{7A6DDC95-AE35-6B81-EC5A-524A0859D97D}"/>
                    </a:ext>
                  </a:extLst>
                </p:cNvPr>
                <p:cNvSpPr/>
                <p:nvPr/>
              </p:nvSpPr>
              <p:spPr>
                <a:xfrm>
                  <a:off x="13215905" y="497414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29" name="Freeform: Shape 325">
                  <a:extLst>
                    <a:ext uri="{FF2B5EF4-FFF2-40B4-BE49-F238E27FC236}">
                      <a16:creationId xmlns:a16="http://schemas.microsoft.com/office/drawing/2014/main" id="{43C690F6-6413-2D0F-6CF4-303E965A320D}"/>
                    </a:ext>
                  </a:extLst>
                </p:cNvPr>
                <p:cNvSpPr/>
                <p:nvPr/>
              </p:nvSpPr>
              <p:spPr>
                <a:xfrm>
                  <a:off x="13535849" y="4974145"/>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30" name="Freeform: Shape 326">
                  <a:extLst>
                    <a:ext uri="{FF2B5EF4-FFF2-40B4-BE49-F238E27FC236}">
                      <a16:creationId xmlns:a16="http://schemas.microsoft.com/office/drawing/2014/main" id="{A5F835D2-0F7A-07AB-5A62-AC93CDAE7E61}"/>
                    </a:ext>
                  </a:extLst>
                </p:cNvPr>
                <p:cNvSpPr/>
                <p:nvPr/>
              </p:nvSpPr>
              <p:spPr>
                <a:xfrm>
                  <a:off x="13855890" y="497414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31" name="Freeform: Shape 327">
                  <a:extLst>
                    <a:ext uri="{FF2B5EF4-FFF2-40B4-BE49-F238E27FC236}">
                      <a16:creationId xmlns:a16="http://schemas.microsoft.com/office/drawing/2014/main" id="{03DBF710-E37D-0F5A-FD3C-8303164A039D}"/>
                    </a:ext>
                  </a:extLst>
                </p:cNvPr>
                <p:cNvSpPr/>
                <p:nvPr/>
              </p:nvSpPr>
              <p:spPr>
                <a:xfrm>
                  <a:off x="14175834" y="4974145"/>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32" name="Freeform: Shape 328">
                  <a:extLst>
                    <a:ext uri="{FF2B5EF4-FFF2-40B4-BE49-F238E27FC236}">
                      <a16:creationId xmlns:a16="http://schemas.microsoft.com/office/drawing/2014/main" id="{6CEEDCBE-9B97-9F1D-AE84-C4EA12A52C7A}"/>
                    </a:ext>
                  </a:extLst>
                </p:cNvPr>
                <p:cNvSpPr/>
                <p:nvPr/>
              </p:nvSpPr>
              <p:spPr>
                <a:xfrm>
                  <a:off x="14495874" y="497414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33" name="Freeform: Shape 329">
                  <a:extLst>
                    <a:ext uri="{FF2B5EF4-FFF2-40B4-BE49-F238E27FC236}">
                      <a16:creationId xmlns:a16="http://schemas.microsoft.com/office/drawing/2014/main" id="{F8B6DD87-FD60-9029-8FA8-F963B918AD06}"/>
                    </a:ext>
                  </a:extLst>
                </p:cNvPr>
                <p:cNvSpPr/>
                <p:nvPr/>
              </p:nvSpPr>
              <p:spPr>
                <a:xfrm>
                  <a:off x="14815914" y="4974145"/>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334" name="Freeform: Shape 330">
                  <a:extLst>
                    <a:ext uri="{FF2B5EF4-FFF2-40B4-BE49-F238E27FC236}">
                      <a16:creationId xmlns:a16="http://schemas.microsoft.com/office/drawing/2014/main" id="{E4ECF993-EC40-A2F1-7599-1E2DA0F248BE}"/>
                    </a:ext>
                  </a:extLst>
                </p:cNvPr>
                <p:cNvSpPr/>
                <p:nvPr/>
              </p:nvSpPr>
              <p:spPr>
                <a:xfrm>
                  <a:off x="11295855" y="4681251"/>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35" name="Freeform: Shape 331">
                  <a:extLst>
                    <a:ext uri="{FF2B5EF4-FFF2-40B4-BE49-F238E27FC236}">
                      <a16:creationId xmlns:a16="http://schemas.microsoft.com/office/drawing/2014/main" id="{753905AA-575A-7C73-6B59-EAC220E34FB3}"/>
                    </a:ext>
                  </a:extLst>
                </p:cNvPr>
                <p:cNvSpPr/>
                <p:nvPr/>
              </p:nvSpPr>
              <p:spPr>
                <a:xfrm>
                  <a:off x="11615895" y="4681251"/>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36" name="Freeform: Shape 332">
                  <a:extLst>
                    <a:ext uri="{FF2B5EF4-FFF2-40B4-BE49-F238E27FC236}">
                      <a16:creationId xmlns:a16="http://schemas.microsoft.com/office/drawing/2014/main" id="{679B24F7-0B25-778D-B837-8087CEBDBD91}"/>
                    </a:ext>
                  </a:extLst>
                </p:cNvPr>
                <p:cNvSpPr/>
                <p:nvPr/>
              </p:nvSpPr>
              <p:spPr>
                <a:xfrm>
                  <a:off x="11935935" y="4681251"/>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337" name="Freeform: Shape 333">
                  <a:extLst>
                    <a:ext uri="{FF2B5EF4-FFF2-40B4-BE49-F238E27FC236}">
                      <a16:creationId xmlns:a16="http://schemas.microsoft.com/office/drawing/2014/main" id="{F56E2BFD-7240-89D1-F7ED-5931BC1A79A0}"/>
                    </a:ext>
                  </a:extLst>
                </p:cNvPr>
                <p:cNvSpPr/>
                <p:nvPr/>
              </p:nvSpPr>
              <p:spPr>
                <a:xfrm>
                  <a:off x="12255880" y="4681251"/>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38" name="Freeform: Shape 334">
                  <a:extLst>
                    <a:ext uri="{FF2B5EF4-FFF2-40B4-BE49-F238E27FC236}">
                      <a16:creationId xmlns:a16="http://schemas.microsoft.com/office/drawing/2014/main" id="{C9A02CB7-51A3-F7FB-4ECC-5EA88352C9A3}"/>
                    </a:ext>
                  </a:extLst>
                </p:cNvPr>
                <p:cNvSpPr/>
                <p:nvPr/>
              </p:nvSpPr>
              <p:spPr>
                <a:xfrm>
                  <a:off x="12575920" y="468125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39" name="Freeform: Shape 335">
                  <a:extLst>
                    <a:ext uri="{FF2B5EF4-FFF2-40B4-BE49-F238E27FC236}">
                      <a16:creationId xmlns:a16="http://schemas.microsoft.com/office/drawing/2014/main" id="{CBC03966-8C09-D479-D3D2-05FA3ECC78D8}"/>
                    </a:ext>
                  </a:extLst>
                </p:cNvPr>
                <p:cNvSpPr/>
                <p:nvPr/>
              </p:nvSpPr>
              <p:spPr>
                <a:xfrm>
                  <a:off x="12895865" y="4681251"/>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40" name="Freeform: Shape 336">
                  <a:extLst>
                    <a:ext uri="{FF2B5EF4-FFF2-40B4-BE49-F238E27FC236}">
                      <a16:creationId xmlns:a16="http://schemas.microsoft.com/office/drawing/2014/main" id="{3C193317-6737-D4FD-6C27-D8FFAFC5C8EC}"/>
                    </a:ext>
                  </a:extLst>
                </p:cNvPr>
                <p:cNvSpPr/>
                <p:nvPr/>
              </p:nvSpPr>
              <p:spPr>
                <a:xfrm>
                  <a:off x="13215905" y="468125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41" name="Freeform: Shape 337">
                  <a:extLst>
                    <a:ext uri="{FF2B5EF4-FFF2-40B4-BE49-F238E27FC236}">
                      <a16:creationId xmlns:a16="http://schemas.microsoft.com/office/drawing/2014/main" id="{E7AAD02D-CC16-CB84-2C82-9D4D05824469}"/>
                    </a:ext>
                  </a:extLst>
                </p:cNvPr>
                <p:cNvSpPr/>
                <p:nvPr/>
              </p:nvSpPr>
              <p:spPr>
                <a:xfrm>
                  <a:off x="13535849" y="4681251"/>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42" name="Freeform: Shape 338">
                  <a:extLst>
                    <a:ext uri="{FF2B5EF4-FFF2-40B4-BE49-F238E27FC236}">
                      <a16:creationId xmlns:a16="http://schemas.microsoft.com/office/drawing/2014/main" id="{CEED5DAD-87FE-88E5-EF74-8D394A85E797}"/>
                    </a:ext>
                  </a:extLst>
                </p:cNvPr>
                <p:cNvSpPr/>
                <p:nvPr/>
              </p:nvSpPr>
              <p:spPr>
                <a:xfrm>
                  <a:off x="13855890" y="468125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43" name="Freeform: Shape 339">
                  <a:extLst>
                    <a:ext uri="{FF2B5EF4-FFF2-40B4-BE49-F238E27FC236}">
                      <a16:creationId xmlns:a16="http://schemas.microsoft.com/office/drawing/2014/main" id="{BA433F2F-38C3-37C1-E73E-4D929839B94A}"/>
                    </a:ext>
                  </a:extLst>
                </p:cNvPr>
                <p:cNvSpPr/>
                <p:nvPr/>
              </p:nvSpPr>
              <p:spPr>
                <a:xfrm>
                  <a:off x="14175834" y="4681251"/>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44" name="Freeform: Shape 340">
                  <a:extLst>
                    <a:ext uri="{FF2B5EF4-FFF2-40B4-BE49-F238E27FC236}">
                      <a16:creationId xmlns:a16="http://schemas.microsoft.com/office/drawing/2014/main" id="{5DE4028D-CA13-96D9-7C51-C06A1A1F00BB}"/>
                    </a:ext>
                  </a:extLst>
                </p:cNvPr>
                <p:cNvSpPr/>
                <p:nvPr/>
              </p:nvSpPr>
              <p:spPr>
                <a:xfrm>
                  <a:off x="14495874" y="468125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45" name="Freeform: Shape 341">
                  <a:extLst>
                    <a:ext uri="{FF2B5EF4-FFF2-40B4-BE49-F238E27FC236}">
                      <a16:creationId xmlns:a16="http://schemas.microsoft.com/office/drawing/2014/main" id="{8022DA77-ABE4-F84E-EF77-9F43F89B62A1}"/>
                    </a:ext>
                  </a:extLst>
                </p:cNvPr>
                <p:cNvSpPr/>
                <p:nvPr/>
              </p:nvSpPr>
              <p:spPr>
                <a:xfrm>
                  <a:off x="14815914" y="4681251"/>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346" name="Freeform: Shape 342">
                  <a:extLst>
                    <a:ext uri="{FF2B5EF4-FFF2-40B4-BE49-F238E27FC236}">
                      <a16:creationId xmlns:a16="http://schemas.microsoft.com/office/drawing/2014/main" id="{5ECC9BFB-0AF4-7B98-B25F-A6E6C68FF36B}"/>
                    </a:ext>
                  </a:extLst>
                </p:cNvPr>
                <p:cNvSpPr/>
                <p:nvPr/>
              </p:nvSpPr>
              <p:spPr>
                <a:xfrm>
                  <a:off x="11295855" y="4388357"/>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47" name="Freeform: Shape 343">
                  <a:extLst>
                    <a:ext uri="{FF2B5EF4-FFF2-40B4-BE49-F238E27FC236}">
                      <a16:creationId xmlns:a16="http://schemas.microsoft.com/office/drawing/2014/main" id="{2BF790A0-746F-36FB-0BBB-3FFA5D08B67F}"/>
                    </a:ext>
                  </a:extLst>
                </p:cNvPr>
                <p:cNvSpPr/>
                <p:nvPr/>
              </p:nvSpPr>
              <p:spPr>
                <a:xfrm>
                  <a:off x="11615895" y="4388357"/>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48" name="Freeform: Shape 344">
                  <a:extLst>
                    <a:ext uri="{FF2B5EF4-FFF2-40B4-BE49-F238E27FC236}">
                      <a16:creationId xmlns:a16="http://schemas.microsoft.com/office/drawing/2014/main" id="{DD5CF11E-C561-79BC-07E4-5A9E593536B8}"/>
                    </a:ext>
                  </a:extLst>
                </p:cNvPr>
                <p:cNvSpPr/>
                <p:nvPr/>
              </p:nvSpPr>
              <p:spPr>
                <a:xfrm>
                  <a:off x="11935935" y="4388357"/>
                  <a:ext cx="172592" cy="119157"/>
                </a:xfrm>
                <a:custGeom>
                  <a:avLst/>
                  <a:gdLst>
                    <a:gd name="connsiteX0" fmla="*/ 172593 w 172592"/>
                    <a:gd name="connsiteY0" fmla="*/ 119158 h 119157"/>
                    <a:gd name="connsiteX1" fmla="*/ 0 w 172592"/>
                    <a:gd name="connsiteY1" fmla="*/ 0 h 119157"/>
                    <a:gd name="connsiteX2" fmla="*/ 27622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2" y="119158"/>
                      </a:lnTo>
                      <a:close/>
                    </a:path>
                  </a:pathLst>
                </a:custGeom>
                <a:grpFill/>
                <a:ln w="9525" cap="flat">
                  <a:noFill/>
                  <a:prstDash val="solid"/>
                  <a:miter/>
                </a:ln>
              </p:spPr>
              <p:txBody>
                <a:bodyPr rtlCol="0" anchor="ctr"/>
                <a:lstStyle/>
                <a:p>
                  <a:endParaRPr lang="en-US" sz="900"/>
                </a:p>
              </p:txBody>
            </p:sp>
            <p:sp>
              <p:nvSpPr>
                <p:cNvPr id="349" name="Freeform: Shape 345">
                  <a:extLst>
                    <a:ext uri="{FF2B5EF4-FFF2-40B4-BE49-F238E27FC236}">
                      <a16:creationId xmlns:a16="http://schemas.microsoft.com/office/drawing/2014/main" id="{ED89035E-6277-68CC-E3A2-28809F2B40D8}"/>
                    </a:ext>
                  </a:extLst>
                </p:cNvPr>
                <p:cNvSpPr/>
                <p:nvPr/>
              </p:nvSpPr>
              <p:spPr>
                <a:xfrm>
                  <a:off x="12255880" y="4388357"/>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50" name="Freeform: Shape 346">
                  <a:extLst>
                    <a:ext uri="{FF2B5EF4-FFF2-40B4-BE49-F238E27FC236}">
                      <a16:creationId xmlns:a16="http://schemas.microsoft.com/office/drawing/2014/main" id="{D9714B22-22B5-A25A-A6B9-09FC65C6D40D}"/>
                    </a:ext>
                  </a:extLst>
                </p:cNvPr>
                <p:cNvSpPr/>
                <p:nvPr/>
              </p:nvSpPr>
              <p:spPr>
                <a:xfrm>
                  <a:off x="12575920" y="4388357"/>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51" name="Freeform: Shape 347">
                  <a:extLst>
                    <a:ext uri="{FF2B5EF4-FFF2-40B4-BE49-F238E27FC236}">
                      <a16:creationId xmlns:a16="http://schemas.microsoft.com/office/drawing/2014/main" id="{1F0F3515-A193-42EC-F8F3-D6185F8C2193}"/>
                    </a:ext>
                  </a:extLst>
                </p:cNvPr>
                <p:cNvSpPr/>
                <p:nvPr/>
              </p:nvSpPr>
              <p:spPr>
                <a:xfrm>
                  <a:off x="12895865" y="4388357"/>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52" name="Freeform: Shape 348">
                  <a:extLst>
                    <a:ext uri="{FF2B5EF4-FFF2-40B4-BE49-F238E27FC236}">
                      <a16:creationId xmlns:a16="http://schemas.microsoft.com/office/drawing/2014/main" id="{AB9BBCAC-A4B0-97BA-EC5C-79D67125E79B}"/>
                    </a:ext>
                  </a:extLst>
                </p:cNvPr>
                <p:cNvSpPr/>
                <p:nvPr/>
              </p:nvSpPr>
              <p:spPr>
                <a:xfrm>
                  <a:off x="13215905" y="4388357"/>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53" name="Freeform: Shape 349">
                  <a:extLst>
                    <a:ext uri="{FF2B5EF4-FFF2-40B4-BE49-F238E27FC236}">
                      <a16:creationId xmlns:a16="http://schemas.microsoft.com/office/drawing/2014/main" id="{51E999C9-1A71-4AFD-D5EF-F8FE341B97B1}"/>
                    </a:ext>
                  </a:extLst>
                </p:cNvPr>
                <p:cNvSpPr/>
                <p:nvPr/>
              </p:nvSpPr>
              <p:spPr>
                <a:xfrm>
                  <a:off x="13535849" y="4388357"/>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54" name="Freeform: Shape 350">
                  <a:extLst>
                    <a:ext uri="{FF2B5EF4-FFF2-40B4-BE49-F238E27FC236}">
                      <a16:creationId xmlns:a16="http://schemas.microsoft.com/office/drawing/2014/main" id="{185D0703-057D-8ED0-1E3D-BA753384A2F9}"/>
                    </a:ext>
                  </a:extLst>
                </p:cNvPr>
                <p:cNvSpPr/>
                <p:nvPr/>
              </p:nvSpPr>
              <p:spPr>
                <a:xfrm>
                  <a:off x="13855890" y="4388357"/>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55" name="Freeform: Shape 351">
                  <a:extLst>
                    <a:ext uri="{FF2B5EF4-FFF2-40B4-BE49-F238E27FC236}">
                      <a16:creationId xmlns:a16="http://schemas.microsoft.com/office/drawing/2014/main" id="{5924FD8C-3CB0-8329-C413-C5CB55E0B099}"/>
                    </a:ext>
                  </a:extLst>
                </p:cNvPr>
                <p:cNvSpPr/>
                <p:nvPr/>
              </p:nvSpPr>
              <p:spPr>
                <a:xfrm>
                  <a:off x="14175834" y="4388357"/>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56" name="Freeform: Shape 352">
                  <a:extLst>
                    <a:ext uri="{FF2B5EF4-FFF2-40B4-BE49-F238E27FC236}">
                      <a16:creationId xmlns:a16="http://schemas.microsoft.com/office/drawing/2014/main" id="{457C8853-8583-C420-38C5-A3798615AE83}"/>
                    </a:ext>
                  </a:extLst>
                </p:cNvPr>
                <p:cNvSpPr/>
                <p:nvPr/>
              </p:nvSpPr>
              <p:spPr>
                <a:xfrm>
                  <a:off x="14495874" y="4388357"/>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57" name="Freeform: Shape 353">
                  <a:extLst>
                    <a:ext uri="{FF2B5EF4-FFF2-40B4-BE49-F238E27FC236}">
                      <a16:creationId xmlns:a16="http://schemas.microsoft.com/office/drawing/2014/main" id="{0654B22D-303F-0969-E0FA-6BBF3F26CAFD}"/>
                    </a:ext>
                  </a:extLst>
                </p:cNvPr>
                <p:cNvSpPr/>
                <p:nvPr/>
              </p:nvSpPr>
              <p:spPr>
                <a:xfrm>
                  <a:off x="14815914" y="4388357"/>
                  <a:ext cx="172592" cy="119157"/>
                </a:xfrm>
                <a:custGeom>
                  <a:avLst/>
                  <a:gdLst>
                    <a:gd name="connsiteX0" fmla="*/ 172593 w 172592"/>
                    <a:gd name="connsiteY0" fmla="*/ 119158 h 119157"/>
                    <a:gd name="connsiteX1" fmla="*/ 0 w 172592"/>
                    <a:gd name="connsiteY1" fmla="*/ 0 h 119157"/>
                    <a:gd name="connsiteX2" fmla="*/ 27623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3" y="119158"/>
                      </a:lnTo>
                      <a:close/>
                    </a:path>
                  </a:pathLst>
                </a:custGeom>
                <a:grpFill/>
                <a:ln w="9525" cap="flat">
                  <a:noFill/>
                  <a:prstDash val="solid"/>
                  <a:miter/>
                </a:ln>
              </p:spPr>
              <p:txBody>
                <a:bodyPr rtlCol="0" anchor="ctr"/>
                <a:lstStyle/>
                <a:p>
                  <a:endParaRPr lang="en-US" sz="900"/>
                </a:p>
              </p:txBody>
            </p:sp>
            <p:sp>
              <p:nvSpPr>
                <p:cNvPr id="358" name="Freeform: Shape 354">
                  <a:extLst>
                    <a:ext uri="{FF2B5EF4-FFF2-40B4-BE49-F238E27FC236}">
                      <a16:creationId xmlns:a16="http://schemas.microsoft.com/office/drawing/2014/main" id="{C5EC6E7E-C457-00C7-4D6C-2F8E91132E5D}"/>
                    </a:ext>
                  </a:extLst>
                </p:cNvPr>
                <p:cNvSpPr/>
                <p:nvPr/>
              </p:nvSpPr>
              <p:spPr>
                <a:xfrm>
                  <a:off x="11295855" y="409555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59" name="Freeform: Shape 355">
                  <a:extLst>
                    <a:ext uri="{FF2B5EF4-FFF2-40B4-BE49-F238E27FC236}">
                      <a16:creationId xmlns:a16="http://schemas.microsoft.com/office/drawing/2014/main" id="{5A8EFD88-AFE0-DD0B-E103-E76EB35C815D}"/>
                    </a:ext>
                  </a:extLst>
                </p:cNvPr>
                <p:cNvSpPr/>
                <p:nvPr/>
              </p:nvSpPr>
              <p:spPr>
                <a:xfrm>
                  <a:off x="11615895" y="4095558"/>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60" name="Freeform: Shape 356">
                  <a:extLst>
                    <a:ext uri="{FF2B5EF4-FFF2-40B4-BE49-F238E27FC236}">
                      <a16:creationId xmlns:a16="http://schemas.microsoft.com/office/drawing/2014/main" id="{7E7CC2C9-B449-63C5-EA00-DC7253C5BF9D}"/>
                    </a:ext>
                  </a:extLst>
                </p:cNvPr>
                <p:cNvSpPr/>
                <p:nvPr/>
              </p:nvSpPr>
              <p:spPr>
                <a:xfrm>
                  <a:off x="11935935" y="4095558"/>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361" name="Freeform: Shape 357">
                  <a:extLst>
                    <a:ext uri="{FF2B5EF4-FFF2-40B4-BE49-F238E27FC236}">
                      <a16:creationId xmlns:a16="http://schemas.microsoft.com/office/drawing/2014/main" id="{91715C9E-D178-6D44-DF7B-63206D46D0FD}"/>
                    </a:ext>
                  </a:extLst>
                </p:cNvPr>
                <p:cNvSpPr/>
                <p:nvPr/>
              </p:nvSpPr>
              <p:spPr>
                <a:xfrm>
                  <a:off x="12255880" y="4095558"/>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62" name="Freeform: Shape 358">
                  <a:extLst>
                    <a:ext uri="{FF2B5EF4-FFF2-40B4-BE49-F238E27FC236}">
                      <a16:creationId xmlns:a16="http://schemas.microsoft.com/office/drawing/2014/main" id="{FB2ABF88-C1CD-053B-2859-4D67101012DC}"/>
                    </a:ext>
                  </a:extLst>
                </p:cNvPr>
                <p:cNvSpPr/>
                <p:nvPr/>
              </p:nvSpPr>
              <p:spPr>
                <a:xfrm>
                  <a:off x="12575920" y="409555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63" name="Freeform: Shape 359">
                  <a:extLst>
                    <a:ext uri="{FF2B5EF4-FFF2-40B4-BE49-F238E27FC236}">
                      <a16:creationId xmlns:a16="http://schemas.microsoft.com/office/drawing/2014/main" id="{065D0084-1A4A-BAA7-25B4-81E9E5B6DED2}"/>
                    </a:ext>
                  </a:extLst>
                </p:cNvPr>
                <p:cNvSpPr/>
                <p:nvPr/>
              </p:nvSpPr>
              <p:spPr>
                <a:xfrm>
                  <a:off x="12895865" y="4095558"/>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64" name="Freeform: Shape 360">
                  <a:extLst>
                    <a:ext uri="{FF2B5EF4-FFF2-40B4-BE49-F238E27FC236}">
                      <a16:creationId xmlns:a16="http://schemas.microsoft.com/office/drawing/2014/main" id="{7E579E8A-9DDD-D936-5048-C8B12434D804}"/>
                    </a:ext>
                  </a:extLst>
                </p:cNvPr>
                <p:cNvSpPr/>
                <p:nvPr/>
              </p:nvSpPr>
              <p:spPr>
                <a:xfrm>
                  <a:off x="13215905" y="409555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65" name="Freeform: Shape 361">
                  <a:extLst>
                    <a:ext uri="{FF2B5EF4-FFF2-40B4-BE49-F238E27FC236}">
                      <a16:creationId xmlns:a16="http://schemas.microsoft.com/office/drawing/2014/main" id="{ACE94D3C-ABDF-F411-000A-1EFB386258AD}"/>
                    </a:ext>
                  </a:extLst>
                </p:cNvPr>
                <p:cNvSpPr/>
                <p:nvPr/>
              </p:nvSpPr>
              <p:spPr>
                <a:xfrm>
                  <a:off x="13535849" y="409555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66" name="Freeform: Shape 362">
                  <a:extLst>
                    <a:ext uri="{FF2B5EF4-FFF2-40B4-BE49-F238E27FC236}">
                      <a16:creationId xmlns:a16="http://schemas.microsoft.com/office/drawing/2014/main" id="{526F5E87-51B2-10C5-CFC3-F89E9612392A}"/>
                    </a:ext>
                  </a:extLst>
                </p:cNvPr>
                <p:cNvSpPr/>
                <p:nvPr/>
              </p:nvSpPr>
              <p:spPr>
                <a:xfrm>
                  <a:off x="13855890" y="409555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67" name="Freeform: Shape 363">
                  <a:extLst>
                    <a:ext uri="{FF2B5EF4-FFF2-40B4-BE49-F238E27FC236}">
                      <a16:creationId xmlns:a16="http://schemas.microsoft.com/office/drawing/2014/main" id="{A0F8418F-E728-476E-8084-5F5699857B61}"/>
                    </a:ext>
                  </a:extLst>
                </p:cNvPr>
                <p:cNvSpPr/>
                <p:nvPr/>
              </p:nvSpPr>
              <p:spPr>
                <a:xfrm>
                  <a:off x="14175834" y="409555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68" name="Freeform: Shape 364">
                  <a:extLst>
                    <a:ext uri="{FF2B5EF4-FFF2-40B4-BE49-F238E27FC236}">
                      <a16:creationId xmlns:a16="http://schemas.microsoft.com/office/drawing/2014/main" id="{CAB40A50-4F15-834D-92F0-CC7B93650706}"/>
                    </a:ext>
                  </a:extLst>
                </p:cNvPr>
                <p:cNvSpPr/>
                <p:nvPr/>
              </p:nvSpPr>
              <p:spPr>
                <a:xfrm>
                  <a:off x="14495874" y="409555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69" name="Freeform: Shape 365">
                  <a:extLst>
                    <a:ext uri="{FF2B5EF4-FFF2-40B4-BE49-F238E27FC236}">
                      <a16:creationId xmlns:a16="http://schemas.microsoft.com/office/drawing/2014/main" id="{C40F23A6-D210-C1AF-D7C9-1D624D5CF0BC}"/>
                    </a:ext>
                  </a:extLst>
                </p:cNvPr>
                <p:cNvSpPr/>
                <p:nvPr/>
              </p:nvSpPr>
              <p:spPr>
                <a:xfrm>
                  <a:off x="14815914" y="4095558"/>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370" name="Freeform: Shape 366">
                  <a:extLst>
                    <a:ext uri="{FF2B5EF4-FFF2-40B4-BE49-F238E27FC236}">
                      <a16:creationId xmlns:a16="http://schemas.microsoft.com/office/drawing/2014/main" id="{7280A477-B5E8-164D-6053-C67DB3457356}"/>
                    </a:ext>
                  </a:extLst>
                </p:cNvPr>
                <p:cNvSpPr/>
                <p:nvPr/>
              </p:nvSpPr>
              <p:spPr>
                <a:xfrm>
                  <a:off x="11295855" y="3802665"/>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71" name="Freeform: Shape 367">
                  <a:extLst>
                    <a:ext uri="{FF2B5EF4-FFF2-40B4-BE49-F238E27FC236}">
                      <a16:creationId xmlns:a16="http://schemas.microsoft.com/office/drawing/2014/main" id="{AA017EEE-F1A5-0A10-2060-825310B050CE}"/>
                    </a:ext>
                  </a:extLst>
                </p:cNvPr>
                <p:cNvSpPr/>
                <p:nvPr/>
              </p:nvSpPr>
              <p:spPr>
                <a:xfrm>
                  <a:off x="11615895" y="3802665"/>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72" name="Freeform: Shape 368">
                  <a:extLst>
                    <a:ext uri="{FF2B5EF4-FFF2-40B4-BE49-F238E27FC236}">
                      <a16:creationId xmlns:a16="http://schemas.microsoft.com/office/drawing/2014/main" id="{3BFE5AFC-A911-A4FE-88C0-2A80A2F2AC00}"/>
                    </a:ext>
                  </a:extLst>
                </p:cNvPr>
                <p:cNvSpPr/>
                <p:nvPr/>
              </p:nvSpPr>
              <p:spPr>
                <a:xfrm>
                  <a:off x="11935935" y="3802665"/>
                  <a:ext cx="172592" cy="119157"/>
                </a:xfrm>
                <a:custGeom>
                  <a:avLst/>
                  <a:gdLst>
                    <a:gd name="connsiteX0" fmla="*/ 172593 w 172592"/>
                    <a:gd name="connsiteY0" fmla="*/ 119158 h 119157"/>
                    <a:gd name="connsiteX1" fmla="*/ 0 w 172592"/>
                    <a:gd name="connsiteY1" fmla="*/ 0 h 119157"/>
                    <a:gd name="connsiteX2" fmla="*/ 27622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2" y="119158"/>
                      </a:lnTo>
                      <a:close/>
                    </a:path>
                  </a:pathLst>
                </a:custGeom>
                <a:grpFill/>
                <a:ln w="9525" cap="flat">
                  <a:noFill/>
                  <a:prstDash val="solid"/>
                  <a:miter/>
                </a:ln>
              </p:spPr>
              <p:txBody>
                <a:bodyPr rtlCol="0" anchor="ctr"/>
                <a:lstStyle/>
                <a:p>
                  <a:endParaRPr lang="en-US" sz="900"/>
                </a:p>
              </p:txBody>
            </p:sp>
            <p:sp>
              <p:nvSpPr>
                <p:cNvPr id="373" name="Freeform: Shape 369">
                  <a:extLst>
                    <a:ext uri="{FF2B5EF4-FFF2-40B4-BE49-F238E27FC236}">
                      <a16:creationId xmlns:a16="http://schemas.microsoft.com/office/drawing/2014/main" id="{E9D31C74-481E-4254-BF50-6442A86C0D86}"/>
                    </a:ext>
                  </a:extLst>
                </p:cNvPr>
                <p:cNvSpPr/>
                <p:nvPr/>
              </p:nvSpPr>
              <p:spPr>
                <a:xfrm>
                  <a:off x="12255880" y="3802665"/>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74" name="Freeform: Shape 370">
                  <a:extLst>
                    <a:ext uri="{FF2B5EF4-FFF2-40B4-BE49-F238E27FC236}">
                      <a16:creationId xmlns:a16="http://schemas.microsoft.com/office/drawing/2014/main" id="{3094181E-CB1F-7F7A-1A61-E195A35A0CB6}"/>
                    </a:ext>
                  </a:extLst>
                </p:cNvPr>
                <p:cNvSpPr/>
                <p:nvPr/>
              </p:nvSpPr>
              <p:spPr>
                <a:xfrm>
                  <a:off x="12575920" y="3802665"/>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75" name="Freeform: Shape 371">
                  <a:extLst>
                    <a:ext uri="{FF2B5EF4-FFF2-40B4-BE49-F238E27FC236}">
                      <a16:creationId xmlns:a16="http://schemas.microsoft.com/office/drawing/2014/main" id="{9B3608BE-B1D3-9DAB-CF18-A57679623C45}"/>
                    </a:ext>
                  </a:extLst>
                </p:cNvPr>
                <p:cNvSpPr/>
                <p:nvPr/>
              </p:nvSpPr>
              <p:spPr>
                <a:xfrm>
                  <a:off x="12895865" y="3802665"/>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76" name="Freeform: Shape 372">
                  <a:extLst>
                    <a:ext uri="{FF2B5EF4-FFF2-40B4-BE49-F238E27FC236}">
                      <a16:creationId xmlns:a16="http://schemas.microsoft.com/office/drawing/2014/main" id="{79312922-27BF-4BA8-59D9-18B4D86B3AB9}"/>
                    </a:ext>
                  </a:extLst>
                </p:cNvPr>
                <p:cNvSpPr/>
                <p:nvPr/>
              </p:nvSpPr>
              <p:spPr>
                <a:xfrm>
                  <a:off x="13215905" y="3802665"/>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77" name="Freeform: Shape 373">
                  <a:extLst>
                    <a:ext uri="{FF2B5EF4-FFF2-40B4-BE49-F238E27FC236}">
                      <a16:creationId xmlns:a16="http://schemas.microsoft.com/office/drawing/2014/main" id="{24CD6ABD-D3F3-2EB6-878B-795DD2B3AA18}"/>
                    </a:ext>
                  </a:extLst>
                </p:cNvPr>
                <p:cNvSpPr/>
                <p:nvPr/>
              </p:nvSpPr>
              <p:spPr>
                <a:xfrm>
                  <a:off x="13535849" y="3802665"/>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78" name="Freeform: Shape 374">
                  <a:extLst>
                    <a:ext uri="{FF2B5EF4-FFF2-40B4-BE49-F238E27FC236}">
                      <a16:creationId xmlns:a16="http://schemas.microsoft.com/office/drawing/2014/main" id="{10F78836-EC47-8C22-628E-971CE7FC18B1}"/>
                    </a:ext>
                  </a:extLst>
                </p:cNvPr>
                <p:cNvSpPr/>
                <p:nvPr/>
              </p:nvSpPr>
              <p:spPr>
                <a:xfrm>
                  <a:off x="13855890" y="3802665"/>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79" name="Freeform: Shape 375">
                  <a:extLst>
                    <a:ext uri="{FF2B5EF4-FFF2-40B4-BE49-F238E27FC236}">
                      <a16:creationId xmlns:a16="http://schemas.microsoft.com/office/drawing/2014/main" id="{C5F34402-C646-00EC-79C3-545C09415B13}"/>
                    </a:ext>
                  </a:extLst>
                </p:cNvPr>
                <p:cNvSpPr/>
                <p:nvPr/>
              </p:nvSpPr>
              <p:spPr>
                <a:xfrm>
                  <a:off x="14175834" y="3802665"/>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80" name="Freeform: Shape 376">
                  <a:extLst>
                    <a:ext uri="{FF2B5EF4-FFF2-40B4-BE49-F238E27FC236}">
                      <a16:creationId xmlns:a16="http://schemas.microsoft.com/office/drawing/2014/main" id="{8D307833-1C86-3D5F-4D3F-1D02732DB5E9}"/>
                    </a:ext>
                  </a:extLst>
                </p:cNvPr>
                <p:cNvSpPr/>
                <p:nvPr/>
              </p:nvSpPr>
              <p:spPr>
                <a:xfrm>
                  <a:off x="14495874" y="3802665"/>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81" name="Freeform: Shape 377">
                  <a:extLst>
                    <a:ext uri="{FF2B5EF4-FFF2-40B4-BE49-F238E27FC236}">
                      <a16:creationId xmlns:a16="http://schemas.microsoft.com/office/drawing/2014/main" id="{B6377EBF-8A55-47B9-2622-507F953E9879}"/>
                    </a:ext>
                  </a:extLst>
                </p:cNvPr>
                <p:cNvSpPr/>
                <p:nvPr/>
              </p:nvSpPr>
              <p:spPr>
                <a:xfrm>
                  <a:off x="14815914" y="3802665"/>
                  <a:ext cx="172592" cy="119157"/>
                </a:xfrm>
                <a:custGeom>
                  <a:avLst/>
                  <a:gdLst>
                    <a:gd name="connsiteX0" fmla="*/ 172593 w 172592"/>
                    <a:gd name="connsiteY0" fmla="*/ 119158 h 119157"/>
                    <a:gd name="connsiteX1" fmla="*/ 0 w 172592"/>
                    <a:gd name="connsiteY1" fmla="*/ 0 h 119157"/>
                    <a:gd name="connsiteX2" fmla="*/ 27623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3" y="119158"/>
                      </a:lnTo>
                      <a:close/>
                    </a:path>
                  </a:pathLst>
                </a:custGeom>
                <a:grpFill/>
                <a:ln w="9525" cap="flat">
                  <a:noFill/>
                  <a:prstDash val="solid"/>
                  <a:miter/>
                </a:ln>
              </p:spPr>
              <p:txBody>
                <a:bodyPr rtlCol="0" anchor="ctr"/>
                <a:lstStyle/>
                <a:p>
                  <a:endParaRPr lang="en-US" sz="900"/>
                </a:p>
              </p:txBody>
            </p:sp>
            <p:sp>
              <p:nvSpPr>
                <p:cNvPr id="382" name="Freeform: Shape 378">
                  <a:extLst>
                    <a:ext uri="{FF2B5EF4-FFF2-40B4-BE49-F238E27FC236}">
                      <a16:creationId xmlns:a16="http://schemas.microsoft.com/office/drawing/2014/main" id="{FB44CB14-6FA4-26F9-508D-F9D7591A1649}"/>
                    </a:ext>
                  </a:extLst>
                </p:cNvPr>
                <p:cNvSpPr/>
                <p:nvPr/>
              </p:nvSpPr>
              <p:spPr>
                <a:xfrm>
                  <a:off x="11295855" y="3509866"/>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83" name="Freeform: Shape 379">
                  <a:extLst>
                    <a:ext uri="{FF2B5EF4-FFF2-40B4-BE49-F238E27FC236}">
                      <a16:creationId xmlns:a16="http://schemas.microsoft.com/office/drawing/2014/main" id="{24A6C4DE-03EF-90F1-11BF-9E1429C6C9A4}"/>
                    </a:ext>
                  </a:extLst>
                </p:cNvPr>
                <p:cNvSpPr/>
                <p:nvPr/>
              </p:nvSpPr>
              <p:spPr>
                <a:xfrm>
                  <a:off x="11615895" y="3509866"/>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84" name="Freeform: Shape 380">
                  <a:extLst>
                    <a:ext uri="{FF2B5EF4-FFF2-40B4-BE49-F238E27FC236}">
                      <a16:creationId xmlns:a16="http://schemas.microsoft.com/office/drawing/2014/main" id="{BA87C145-C156-B3EF-54F7-F79CB4FE2B0C}"/>
                    </a:ext>
                  </a:extLst>
                </p:cNvPr>
                <p:cNvSpPr/>
                <p:nvPr/>
              </p:nvSpPr>
              <p:spPr>
                <a:xfrm>
                  <a:off x="11935935" y="3509866"/>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385" name="Freeform: Shape 381">
                  <a:extLst>
                    <a:ext uri="{FF2B5EF4-FFF2-40B4-BE49-F238E27FC236}">
                      <a16:creationId xmlns:a16="http://schemas.microsoft.com/office/drawing/2014/main" id="{79B9E2F2-4AEB-6C64-9B6B-DF5B61A3E3EB}"/>
                    </a:ext>
                  </a:extLst>
                </p:cNvPr>
                <p:cNvSpPr/>
                <p:nvPr/>
              </p:nvSpPr>
              <p:spPr>
                <a:xfrm>
                  <a:off x="12255880" y="3509866"/>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86" name="Freeform: Shape 382">
                  <a:extLst>
                    <a:ext uri="{FF2B5EF4-FFF2-40B4-BE49-F238E27FC236}">
                      <a16:creationId xmlns:a16="http://schemas.microsoft.com/office/drawing/2014/main" id="{353CDC15-C98F-38BB-711C-C88B5DBB5A71}"/>
                    </a:ext>
                  </a:extLst>
                </p:cNvPr>
                <p:cNvSpPr/>
                <p:nvPr/>
              </p:nvSpPr>
              <p:spPr>
                <a:xfrm>
                  <a:off x="12575920" y="3509866"/>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87" name="Freeform: Shape 383">
                  <a:extLst>
                    <a:ext uri="{FF2B5EF4-FFF2-40B4-BE49-F238E27FC236}">
                      <a16:creationId xmlns:a16="http://schemas.microsoft.com/office/drawing/2014/main" id="{6D2A6D2E-3D68-558B-0FA2-23CD665843A2}"/>
                    </a:ext>
                  </a:extLst>
                </p:cNvPr>
                <p:cNvSpPr/>
                <p:nvPr/>
              </p:nvSpPr>
              <p:spPr>
                <a:xfrm>
                  <a:off x="12895865" y="3509866"/>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88" name="Freeform: Shape 384">
                  <a:extLst>
                    <a:ext uri="{FF2B5EF4-FFF2-40B4-BE49-F238E27FC236}">
                      <a16:creationId xmlns:a16="http://schemas.microsoft.com/office/drawing/2014/main" id="{C4482323-F566-CF3F-6A09-233D17B9B083}"/>
                    </a:ext>
                  </a:extLst>
                </p:cNvPr>
                <p:cNvSpPr/>
                <p:nvPr/>
              </p:nvSpPr>
              <p:spPr>
                <a:xfrm>
                  <a:off x="13215905" y="3509866"/>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89" name="Freeform: Shape 385">
                  <a:extLst>
                    <a:ext uri="{FF2B5EF4-FFF2-40B4-BE49-F238E27FC236}">
                      <a16:creationId xmlns:a16="http://schemas.microsoft.com/office/drawing/2014/main" id="{B7705EF8-C85D-A3CB-B502-A343B487E0DB}"/>
                    </a:ext>
                  </a:extLst>
                </p:cNvPr>
                <p:cNvSpPr/>
                <p:nvPr/>
              </p:nvSpPr>
              <p:spPr>
                <a:xfrm>
                  <a:off x="13535849" y="3509866"/>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90" name="Freeform: Shape 386">
                  <a:extLst>
                    <a:ext uri="{FF2B5EF4-FFF2-40B4-BE49-F238E27FC236}">
                      <a16:creationId xmlns:a16="http://schemas.microsoft.com/office/drawing/2014/main" id="{9E3B5FB5-535A-88FE-7401-956BB30819BC}"/>
                    </a:ext>
                  </a:extLst>
                </p:cNvPr>
                <p:cNvSpPr/>
                <p:nvPr/>
              </p:nvSpPr>
              <p:spPr>
                <a:xfrm>
                  <a:off x="13855890" y="3509866"/>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91" name="Freeform: Shape 387">
                  <a:extLst>
                    <a:ext uri="{FF2B5EF4-FFF2-40B4-BE49-F238E27FC236}">
                      <a16:creationId xmlns:a16="http://schemas.microsoft.com/office/drawing/2014/main" id="{FC61D2E7-8394-DF16-4971-30CCC6EE528B}"/>
                    </a:ext>
                  </a:extLst>
                </p:cNvPr>
                <p:cNvSpPr/>
                <p:nvPr/>
              </p:nvSpPr>
              <p:spPr>
                <a:xfrm>
                  <a:off x="14175834" y="3509866"/>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92" name="Freeform: Shape 388">
                  <a:extLst>
                    <a:ext uri="{FF2B5EF4-FFF2-40B4-BE49-F238E27FC236}">
                      <a16:creationId xmlns:a16="http://schemas.microsoft.com/office/drawing/2014/main" id="{778CE936-8E62-1E70-7282-3D176558B9FA}"/>
                    </a:ext>
                  </a:extLst>
                </p:cNvPr>
                <p:cNvSpPr/>
                <p:nvPr/>
              </p:nvSpPr>
              <p:spPr>
                <a:xfrm>
                  <a:off x="14495874" y="3509866"/>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93" name="Freeform: Shape 389">
                  <a:extLst>
                    <a:ext uri="{FF2B5EF4-FFF2-40B4-BE49-F238E27FC236}">
                      <a16:creationId xmlns:a16="http://schemas.microsoft.com/office/drawing/2014/main" id="{53A75485-86AA-A271-9F02-43B47EBBFB24}"/>
                    </a:ext>
                  </a:extLst>
                </p:cNvPr>
                <p:cNvSpPr/>
                <p:nvPr/>
              </p:nvSpPr>
              <p:spPr>
                <a:xfrm>
                  <a:off x="14815914" y="3509866"/>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394" name="Freeform: Shape 390">
                  <a:extLst>
                    <a:ext uri="{FF2B5EF4-FFF2-40B4-BE49-F238E27FC236}">
                      <a16:creationId xmlns:a16="http://schemas.microsoft.com/office/drawing/2014/main" id="{9C230A89-F02D-F832-2D67-B1D3285D29E3}"/>
                    </a:ext>
                  </a:extLst>
                </p:cNvPr>
                <p:cNvSpPr/>
                <p:nvPr/>
              </p:nvSpPr>
              <p:spPr>
                <a:xfrm>
                  <a:off x="11295855" y="3216972"/>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95" name="Freeform: Shape 391">
                  <a:extLst>
                    <a:ext uri="{FF2B5EF4-FFF2-40B4-BE49-F238E27FC236}">
                      <a16:creationId xmlns:a16="http://schemas.microsoft.com/office/drawing/2014/main" id="{31B4B35D-495F-1239-3871-CD2208CE332F}"/>
                    </a:ext>
                  </a:extLst>
                </p:cNvPr>
                <p:cNvSpPr/>
                <p:nvPr/>
              </p:nvSpPr>
              <p:spPr>
                <a:xfrm>
                  <a:off x="11615895" y="3216972"/>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96" name="Freeform: Shape 392">
                  <a:extLst>
                    <a:ext uri="{FF2B5EF4-FFF2-40B4-BE49-F238E27FC236}">
                      <a16:creationId xmlns:a16="http://schemas.microsoft.com/office/drawing/2014/main" id="{E4A259D5-906D-A7C3-A9DE-C0F630D8D9F7}"/>
                    </a:ext>
                  </a:extLst>
                </p:cNvPr>
                <p:cNvSpPr/>
                <p:nvPr/>
              </p:nvSpPr>
              <p:spPr>
                <a:xfrm>
                  <a:off x="11935935" y="3216972"/>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397" name="Freeform: Shape 393">
                  <a:extLst>
                    <a:ext uri="{FF2B5EF4-FFF2-40B4-BE49-F238E27FC236}">
                      <a16:creationId xmlns:a16="http://schemas.microsoft.com/office/drawing/2014/main" id="{A20CFF24-95DB-B087-4489-053DA65FE375}"/>
                    </a:ext>
                  </a:extLst>
                </p:cNvPr>
                <p:cNvSpPr/>
                <p:nvPr/>
              </p:nvSpPr>
              <p:spPr>
                <a:xfrm>
                  <a:off x="12255880" y="3216972"/>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98" name="Freeform: Shape 394">
                  <a:extLst>
                    <a:ext uri="{FF2B5EF4-FFF2-40B4-BE49-F238E27FC236}">
                      <a16:creationId xmlns:a16="http://schemas.microsoft.com/office/drawing/2014/main" id="{35B20E9F-1885-BDD3-8355-7F0D358236A0}"/>
                    </a:ext>
                  </a:extLst>
                </p:cNvPr>
                <p:cNvSpPr/>
                <p:nvPr/>
              </p:nvSpPr>
              <p:spPr>
                <a:xfrm>
                  <a:off x="12575920" y="3216972"/>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99" name="Freeform: Shape 395">
                  <a:extLst>
                    <a:ext uri="{FF2B5EF4-FFF2-40B4-BE49-F238E27FC236}">
                      <a16:creationId xmlns:a16="http://schemas.microsoft.com/office/drawing/2014/main" id="{8BBD242F-21B1-4820-41D3-CAA36885B0CE}"/>
                    </a:ext>
                  </a:extLst>
                </p:cNvPr>
                <p:cNvSpPr/>
                <p:nvPr/>
              </p:nvSpPr>
              <p:spPr>
                <a:xfrm>
                  <a:off x="12895865" y="3216972"/>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00" name="Freeform: Shape 396">
                  <a:extLst>
                    <a:ext uri="{FF2B5EF4-FFF2-40B4-BE49-F238E27FC236}">
                      <a16:creationId xmlns:a16="http://schemas.microsoft.com/office/drawing/2014/main" id="{8B3B92AB-EE81-15D1-7B31-B46D958BBB44}"/>
                    </a:ext>
                  </a:extLst>
                </p:cNvPr>
                <p:cNvSpPr/>
                <p:nvPr/>
              </p:nvSpPr>
              <p:spPr>
                <a:xfrm>
                  <a:off x="13215905" y="3216972"/>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01" name="Freeform: Shape 397">
                  <a:extLst>
                    <a:ext uri="{FF2B5EF4-FFF2-40B4-BE49-F238E27FC236}">
                      <a16:creationId xmlns:a16="http://schemas.microsoft.com/office/drawing/2014/main" id="{856DDF55-819D-59F8-A369-C516FA719FC3}"/>
                    </a:ext>
                  </a:extLst>
                </p:cNvPr>
                <p:cNvSpPr/>
                <p:nvPr/>
              </p:nvSpPr>
              <p:spPr>
                <a:xfrm>
                  <a:off x="13535849" y="3216972"/>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02" name="Freeform: Shape 398">
                  <a:extLst>
                    <a:ext uri="{FF2B5EF4-FFF2-40B4-BE49-F238E27FC236}">
                      <a16:creationId xmlns:a16="http://schemas.microsoft.com/office/drawing/2014/main" id="{6ACF70A7-A619-2AD2-F00C-9C2B7034C58F}"/>
                    </a:ext>
                  </a:extLst>
                </p:cNvPr>
                <p:cNvSpPr/>
                <p:nvPr/>
              </p:nvSpPr>
              <p:spPr>
                <a:xfrm>
                  <a:off x="13855890" y="3216972"/>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03" name="Freeform: Shape 399">
                  <a:extLst>
                    <a:ext uri="{FF2B5EF4-FFF2-40B4-BE49-F238E27FC236}">
                      <a16:creationId xmlns:a16="http://schemas.microsoft.com/office/drawing/2014/main" id="{D81A6A17-4A56-8522-EE76-FA218BD7FD18}"/>
                    </a:ext>
                  </a:extLst>
                </p:cNvPr>
                <p:cNvSpPr/>
                <p:nvPr/>
              </p:nvSpPr>
              <p:spPr>
                <a:xfrm>
                  <a:off x="14175834" y="3216972"/>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04" name="Freeform: Shape 400">
                  <a:extLst>
                    <a:ext uri="{FF2B5EF4-FFF2-40B4-BE49-F238E27FC236}">
                      <a16:creationId xmlns:a16="http://schemas.microsoft.com/office/drawing/2014/main" id="{56A601A1-968A-FB1B-87F9-CF26C242B93D}"/>
                    </a:ext>
                  </a:extLst>
                </p:cNvPr>
                <p:cNvSpPr/>
                <p:nvPr/>
              </p:nvSpPr>
              <p:spPr>
                <a:xfrm>
                  <a:off x="14495874" y="3216972"/>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05" name="Freeform: Shape 401">
                  <a:extLst>
                    <a:ext uri="{FF2B5EF4-FFF2-40B4-BE49-F238E27FC236}">
                      <a16:creationId xmlns:a16="http://schemas.microsoft.com/office/drawing/2014/main" id="{7D208439-AA4E-099B-B7A1-0200F3491578}"/>
                    </a:ext>
                  </a:extLst>
                </p:cNvPr>
                <p:cNvSpPr/>
                <p:nvPr/>
              </p:nvSpPr>
              <p:spPr>
                <a:xfrm>
                  <a:off x="14815914" y="3216972"/>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sp>
              <p:nvSpPr>
                <p:cNvPr id="406" name="Freeform: Shape 402">
                  <a:extLst>
                    <a:ext uri="{FF2B5EF4-FFF2-40B4-BE49-F238E27FC236}">
                      <a16:creationId xmlns:a16="http://schemas.microsoft.com/office/drawing/2014/main" id="{C7894C9C-94E8-4656-F204-11CD1FEA4CDE}"/>
                    </a:ext>
                  </a:extLst>
                </p:cNvPr>
                <p:cNvSpPr/>
                <p:nvPr/>
              </p:nvSpPr>
              <p:spPr>
                <a:xfrm>
                  <a:off x="11295855" y="292407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407" name="Freeform: Shape 403">
                  <a:extLst>
                    <a:ext uri="{FF2B5EF4-FFF2-40B4-BE49-F238E27FC236}">
                      <a16:creationId xmlns:a16="http://schemas.microsoft.com/office/drawing/2014/main" id="{A821923B-F131-A06B-31FB-47357BF6BFAF}"/>
                    </a:ext>
                  </a:extLst>
                </p:cNvPr>
                <p:cNvSpPr/>
                <p:nvPr/>
              </p:nvSpPr>
              <p:spPr>
                <a:xfrm>
                  <a:off x="11615895" y="292407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408" name="Freeform: Shape 404">
                  <a:extLst>
                    <a:ext uri="{FF2B5EF4-FFF2-40B4-BE49-F238E27FC236}">
                      <a16:creationId xmlns:a16="http://schemas.microsoft.com/office/drawing/2014/main" id="{BA16F97F-E2C8-4159-8B73-14DA77DF92B4}"/>
                    </a:ext>
                  </a:extLst>
                </p:cNvPr>
                <p:cNvSpPr/>
                <p:nvPr/>
              </p:nvSpPr>
              <p:spPr>
                <a:xfrm>
                  <a:off x="11935935" y="2924079"/>
                  <a:ext cx="172592" cy="119157"/>
                </a:xfrm>
                <a:custGeom>
                  <a:avLst/>
                  <a:gdLst>
                    <a:gd name="connsiteX0" fmla="*/ 172593 w 172592"/>
                    <a:gd name="connsiteY0" fmla="*/ 119158 h 119157"/>
                    <a:gd name="connsiteX1" fmla="*/ 0 w 172592"/>
                    <a:gd name="connsiteY1" fmla="*/ 0 h 119157"/>
                    <a:gd name="connsiteX2" fmla="*/ 27622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2" y="119158"/>
                      </a:lnTo>
                      <a:close/>
                    </a:path>
                  </a:pathLst>
                </a:custGeom>
                <a:grpFill/>
                <a:ln w="9525" cap="flat">
                  <a:noFill/>
                  <a:prstDash val="solid"/>
                  <a:miter/>
                </a:ln>
              </p:spPr>
              <p:txBody>
                <a:bodyPr rtlCol="0" anchor="ctr"/>
                <a:lstStyle/>
                <a:p>
                  <a:endParaRPr lang="en-US" sz="900"/>
                </a:p>
              </p:txBody>
            </p:sp>
            <p:sp>
              <p:nvSpPr>
                <p:cNvPr id="409" name="Freeform: Shape 405">
                  <a:extLst>
                    <a:ext uri="{FF2B5EF4-FFF2-40B4-BE49-F238E27FC236}">
                      <a16:creationId xmlns:a16="http://schemas.microsoft.com/office/drawing/2014/main" id="{6A442567-394F-7022-AA0C-0B5B3BD72D82}"/>
                    </a:ext>
                  </a:extLst>
                </p:cNvPr>
                <p:cNvSpPr/>
                <p:nvPr/>
              </p:nvSpPr>
              <p:spPr>
                <a:xfrm>
                  <a:off x="12255880" y="292407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410" name="Freeform: Shape 406">
                  <a:extLst>
                    <a:ext uri="{FF2B5EF4-FFF2-40B4-BE49-F238E27FC236}">
                      <a16:creationId xmlns:a16="http://schemas.microsoft.com/office/drawing/2014/main" id="{DB10D2AC-253A-F422-741F-2B760AEB1ADF}"/>
                    </a:ext>
                  </a:extLst>
                </p:cNvPr>
                <p:cNvSpPr/>
                <p:nvPr/>
              </p:nvSpPr>
              <p:spPr>
                <a:xfrm>
                  <a:off x="12575920" y="292407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411" name="Freeform: Shape 407">
                  <a:extLst>
                    <a:ext uri="{FF2B5EF4-FFF2-40B4-BE49-F238E27FC236}">
                      <a16:creationId xmlns:a16="http://schemas.microsoft.com/office/drawing/2014/main" id="{05314295-C83B-EE56-4B61-F6BE90891895}"/>
                    </a:ext>
                  </a:extLst>
                </p:cNvPr>
                <p:cNvSpPr/>
                <p:nvPr/>
              </p:nvSpPr>
              <p:spPr>
                <a:xfrm>
                  <a:off x="12895865" y="292407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412" name="Freeform: Shape 408">
                  <a:extLst>
                    <a:ext uri="{FF2B5EF4-FFF2-40B4-BE49-F238E27FC236}">
                      <a16:creationId xmlns:a16="http://schemas.microsoft.com/office/drawing/2014/main" id="{5F356B19-3DE1-49F3-B111-76DAE0F78031}"/>
                    </a:ext>
                  </a:extLst>
                </p:cNvPr>
                <p:cNvSpPr/>
                <p:nvPr/>
              </p:nvSpPr>
              <p:spPr>
                <a:xfrm>
                  <a:off x="13215905" y="292407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413" name="Freeform: Shape 409">
                  <a:extLst>
                    <a:ext uri="{FF2B5EF4-FFF2-40B4-BE49-F238E27FC236}">
                      <a16:creationId xmlns:a16="http://schemas.microsoft.com/office/drawing/2014/main" id="{3DAB542F-7E1D-2BCB-DB72-BD52BA9A218E}"/>
                    </a:ext>
                  </a:extLst>
                </p:cNvPr>
                <p:cNvSpPr/>
                <p:nvPr/>
              </p:nvSpPr>
              <p:spPr>
                <a:xfrm>
                  <a:off x="13535849" y="292407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414" name="Freeform: Shape 410">
                  <a:extLst>
                    <a:ext uri="{FF2B5EF4-FFF2-40B4-BE49-F238E27FC236}">
                      <a16:creationId xmlns:a16="http://schemas.microsoft.com/office/drawing/2014/main" id="{4AE53AEC-6FD5-C0BA-CD23-55DDD4113DAD}"/>
                    </a:ext>
                  </a:extLst>
                </p:cNvPr>
                <p:cNvSpPr/>
                <p:nvPr/>
              </p:nvSpPr>
              <p:spPr>
                <a:xfrm>
                  <a:off x="13855890" y="292407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415" name="Freeform: Shape 411">
                  <a:extLst>
                    <a:ext uri="{FF2B5EF4-FFF2-40B4-BE49-F238E27FC236}">
                      <a16:creationId xmlns:a16="http://schemas.microsoft.com/office/drawing/2014/main" id="{979C13CF-0D03-64BB-7332-6536F19FF465}"/>
                    </a:ext>
                  </a:extLst>
                </p:cNvPr>
                <p:cNvSpPr/>
                <p:nvPr/>
              </p:nvSpPr>
              <p:spPr>
                <a:xfrm>
                  <a:off x="14175834" y="292407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416" name="Freeform: Shape 412">
                  <a:extLst>
                    <a:ext uri="{FF2B5EF4-FFF2-40B4-BE49-F238E27FC236}">
                      <a16:creationId xmlns:a16="http://schemas.microsoft.com/office/drawing/2014/main" id="{D84EA081-FEE0-1A4A-9FE0-CF9C6E31B279}"/>
                    </a:ext>
                  </a:extLst>
                </p:cNvPr>
                <p:cNvSpPr/>
                <p:nvPr/>
              </p:nvSpPr>
              <p:spPr>
                <a:xfrm>
                  <a:off x="14495874" y="292407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417" name="Freeform: Shape 413">
                  <a:extLst>
                    <a:ext uri="{FF2B5EF4-FFF2-40B4-BE49-F238E27FC236}">
                      <a16:creationId xmlns:a16="http://schemas.microsoft.com/office/drawing/2014/main" id="{25ED3FB8-4A3B-A003-A51F-D4E9FB4FCD2B}"/>
                    </a:ext>
                  </a:extLst>
                </p:cNvPr>
                <p:cNvSpPr/>
                <p:nvPr/>
              </p:nvSpPr>
              <p:spPr>
                <a:xfrm>
                  <a:off x="14815914" y="2924079"/>
                  <a:ext cx="172592" cy="119157"/>
                </a:xfrm>
                <a:custGeom>
                  <a:avLst/>
                  <a:gdLst>
                    <a:gd name="connsiteX0" fmla="*/ 172593 w 172592"/>
                    <a:gd name="connsiteY0" fmla="*/ 119158 h 119157"/>
                    <a:gd name="connsiteX1" fmla="*/ 0 w 172592"/>
                    <a:gd name="connsiteY1" fmla="*/ 0 h 119157"/>
                    <a:gd name="connsiteX2" fmla="*/ 27623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3" y="119158"/>
                      </a:lnTo>
                      <a:close/>
                    </a:path>
                  </a:pathLst>
                </a:custGeom>
                <a:grpFill/>
                <a:ln w="9525" cap="flat">
                  <a:noFill/>
                  <a:prstDash val="solid"/>
                  <a:miter/>
                </a:ln>
              </p:spPr>
              <p:txBody>
                <a:bodyPr rtlCol="0" anchor="ctr"/>
                <a:lstStyle/>
                <a:p>
                  <a:endParaRPr lang="en-US" sz="900"/>
                </a:p>
              </p:txBody>
            </p:sp>
            <p:sp>
              <p:nvSpPr>
                <p:cNvPr id="418" name="Freeform: Shape 414">
                  <a:extLst>
                    <a:ext uri="{FF2B5EF4-FFF2-40B4-BE49-F238E27FC236}">
                      <a16:creationId xmlns:a16="http://schemas.microsoft.com/office/drawing/2014/main" id="{05D0E63C-163F-B11D-37B6-CED155BADACC}"/>
                    </a:ext>
                  </a:extLst>
                </p:cNvPr>
                <p:cNvSpPr/>
                <p:nvPr/>
              </p:nvSpPr>
              <p:spPr>
                <a:xfrm>
                  <a:off x="11295855" y="263128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19" name="Freeform: Shape 415">
                  <a:extLst>
                    <a:ext uri="{FF2B5EF4-FFF2-40B4-BE49-F238E27FC236}">
                      <a16:creationId xmlns:a16="http://schemas.microsoft.com/office/drawing/2014/main" id="{E7408E4D-9733-56F6-17DA-802A4213C3E2}"/>
                    </a:ext>
                  </a:extLst>
                </p:cNvPr>
                <p:cNvSpPr/>
                <p:nvPr/>
              </p:nvSpPr>
              <p:spPr>
                <a:xfrm>
                  <a:off x="11615895" y="263128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20" name="Freeform: Shape 416">
                  <a:extLst>
                    <a:ext uri="{FF2B5EF4-FFF2-40B4-BE49-F238E27FC236}">
                      <a16:creationId xmlns:a16="http://schemas.microsoft.com/office/drawing/2014/main" id="{86FA7045-AFCE-17E4-DC21-2E5623001849}"/>
                    </a:ext>
                  </a:extLst>
                </p:cNvPr>
                <p:cNvSpPr/>
                <p:nvPr/>
              </p:nvSpPr>
              <p:spPr>
                <a:xfrm>
                  <a:off x="11935935" y="2631280"/>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421" name="Freeform: Shape 417">
                  <a:extLst>
                    <a:ext uri="{FF2B5EF4-FFF2-40B4-BE49-F238E27FC236}">
                      <a16:creationId xmlns:a16="http://schemas.microsoft.com/office/drawing/2014/main" id="{3879B10D-9336-2A7A-2A27-F599F66EB758}"/>
                    </a:ext>
                  </a:extLst>
                </p:cNvPr>
                <p:cNvSpPr/>
                <p:nvPr/>
              </p:nvSpPr>
              <p:spPr>
                <a:xfrm>
                  <a:off x="12255880" y="263128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22" name="Freeform: Shape 418">
                  <a:extLst>
                    <a:ext uri="{FF2B5EF4-FFF2-40B4-BE49-F238E27FC236}">
                      <a16:creationId xmlns:a16="http://schemas.microsoft.com/office/drawing/2014/main" id="{F9E3BBE3-4FDF-D781-5DF1-88254280B6D5}"/>
                    </a:ext>
                  </a:extLst>
                </p:cNvPr>
                <p:cNvSpPr/>
                <p:nvPr/>
              </p:nvSpPr>
              <p:spPr>
                <a:xfrm>
                  <a:off x="12575920" y="26312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23" name="Freeform: Shape 419">
                  <a:extLst>
                    <a:ext uri="{FF2B5EF4-FFF2-40B4-BE49-F238E27FC236}">
                      <a16:creationId xmlns:a16="http://schemas.microsoft.com/office/drawing/2014/main" id="{DA519310-AAD8-8E95-6171-52B8ABCC35D4}"/>
                    </a:ext>
                  </a:extLst>
                </p:cNvPr>
                <p:cNvSpPr/>
                <p:nvPr/>
              </p:nvSpPr>
              <p:spPr>
                <a:xfrm>
                  <a:off x="12895865" y="263128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24" name="Freeform: Shape 420">
                  <a:extLst>
                    <a:ext uri="{FF2B5EF4-FFF2-40B4-BE49-F238E27FC236}">
                      <a16:creationId xmlns:a16="http://schemas.microsoft.com/office/drawing/2014/main" id="{BAC591C8-335D-D9D8-FF7F-6600313A2E91}"/>
                    </a:ext>
                  </a:extLst>
                </p:cNvPr>
                <p:cNvSpPr/>
                <p:nvPr/>
              </p:nvSpPr>
              <p:spPr>
                <a:xfrm>
                  <a:off x="13215905" y="26312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25" name="Freeform: Shape 421">
                  <a:extLst>
                    <a:ext uri="{FF2B5EF4-FFF2-40B4-BE49-F238E27FC236}">
                      <a16:creationId xmlns:a16="http://schemas.microsoft.com/office/drawing/2014/main" id="{266A940F-7926-A947-7B26-9D3D865CAAB0}"/>
                    </a:ext>
                  </a:extLst>
                </p:cNvPr>
                <p:cNvSpPr/>
                <p:nvPr/>
              </p:nvSpPr>
              <p:spPr>
                <a:xfrm>
                  <a:off x="13535849" y="263128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26" name="Freeform: Shape 422">
                  <a:extLst>
                    <a:ext uri="{FF2B5EF4-FFF2-40B4-BE49-F238E27FC236}">
                      <a16:creationId xmlns:a16="http://schemas.microsoft.com/office/drawing/2014/main" id="{86DAC834-3887-EB07-CD72-A2BF2F89275C}"/>
                    </a:ext>
                  </a:extLst>
                </p:cNvPr>
                <p:cNvSpPr/>
                <p:nvPr/>
              </p:nvSpPr>
              <p:spPr>
                <a:xfrm>
                  <a:off x="13855890" y="26312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27" name="Freeform: Shape 423">
                  <a:extLst>
                    <a:ext uri="{FF2B5EF4-FFF2-40B4-BE49-F238E27FC236}">
                      <a16:creationId xmlns:a16="http://schemas.microsoft.com/office/drawing/2014/main" id="{62EA2664-81C7-2F6E-4910-9C14A359E215}"/>
                    </a:ext>
                  </a:extLst>
                </p:cNvPr>
                <p:cNvSpPr/>
                <p:nvPr/>
              </p:nvSpPr>
              <p:spPr>
                <a:xfrm>
                  <a:off x="14175834" y="263128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28" name="Freeform: Shape 424">
                  <a:extLst>
                    <a:ext uri="{FF2B5EF4-FFF2-40B4-BE49-F238E27FC236}">
                      <a16:creationId xmlns:a16="http://schemas.microsoft.com/office/drawing/2014/main" id="{4BED2636-4F13-540B-1B24-275169EE8D51}"/>
                    </a:ext>
                  </a:extLst>
                </p:cNvPr>
                <p:cNvSpPr/>
                <p:nvPr/>
              </p:nvSpPr>
              <p:spPr>
                <a:xfrm>
                  <a:off x="14495874" y="26312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29" name="Freeform: Shape 425">
                  <a:extLst>
                    <a:ext uri="{FF2B5EF4-FFF2-40B4-BE49-F238E27FC236}">
                      <a16:creationId xmlns:a16="http://schemas.microsoft.com/office/drawing/2014/main" id="{FA4A2A0F-25FF-EA3F-718D-EE762D33518F}"/>
                    </a:ext>
                  </a:extLst>
                </p:cNvPr>
                <p:cNvSpPr/>
                <p:nvPr/>
              </p:nvSpPr>
              <p:spPr>
                <a:xfrm>
                  <a:off x="14815914" y="2631280"/>
                  <a:ext cx="172592" cy="119062"/>
                </a:xfrm>
                <a:custGeom>
                  <a:avLst/>
                  <a:gdLst>
                    <a:gd name="connsiteX0" fmla="*/ 172593 w 172592"/>
                    <a:gd name="connsiteY0" fmla="*/ 119063 h 119062"/>
                    <a:gd name="connsiteX1" fmla="*/ 0 w 172592"/>
                    <a:gd name="connsiteY1" fmla="*/ 0 h 119062"/>
                    <a:gd name="connsiteX2" fmla="*/ 27623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3" y="119063"/>
                      </a:lnTo>
                      <a:close/>
                    </a:path>
                  </a:pathLst>
                </a:custGeom>
                <a:grpFill/>
                <a:ln w="9525" cap="flat">
                  <a:noFill/>
                  <a:prstDash val="solid"/>
                  <a:miter/>
                </a:ln>
              </p:spPr>
              <p:txBody>
                <a:bodyPr rtlCol="0" anchor="ctr"/>
                <a:lstStyle/>
                <a:p>
                  <a:endParaRPr lang="en-US" sz="900"/>
                </a:p>
              </p:txBody>
            </p:sp>
          </p:grpSp>
          <p:grpSp>
            <p:nvGrpSpPr>
              <p:cNvPr id="174" name="Graphic 4323">
                <a:extLst>
                  <a:ext uri="{FF2B5EF4-FFF2-40B4-BE49-F238E27FC236}">
                    <a16:creationId xmlns:a16="http://schemas.microsoft.com/office/drawing/2014/main" id="{493DE9FB-E62E-BBF6-0F83-725E8BA138E2}"/>
                  </a:ext>
                </a:extLst>
              </p:cNvPr>
              <p:cNvGrpSpPr/>
              <p:nvPr/>
            </p:nvGrpSpPr>
            <p:grpSpPr>
              <a:xfrm>
                <a:off x="7774368" y="2631280"/>
                <a:ext cx="3372516" cy="3047618"/>
                <a:chOff x="7774368" y="2631280"/>
                <a:chExt cx="3372516" cy="3047618"/>
              </a:xfrm>
              <a:grpFill/>
            </p:grpSpPr>
            <p:sp>
              <p:nvSpPr>
                <p:cNvPr id="175" name="Freeform: Shape 171">
                  <a:extLst>
                    <a:ext uri="{FF2B5EF4-FFF2-40B4-BE49-F238E27FC236}">
                      <a16:creationId xmlns:a16="http://schemas.microsoft.com/office/drawing/2014/main" id="{D8109345-EFC9-BBC9-9A1D-E54E74425C8B}"/>
                    </a:ext>
                  </a:extLst>
                </p:cNvPr>
                <p:cNvSpPr/>
                <p:nvPr/>
              </p:nvSpPr>
              <p:spPr>
                <a:xfrm>
                  <a:off x="10974291" y="5559837"/>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76" name="Freeform: Shape 172">
                  <a:extLst>
                    <a:ext uri="{FF2B5EF4-FFF2-40B4-BE49-F238E27FC236}">
                      <a16:creationId xmlns:a16="http://schemas.microsoft.com/office/drawing/2014/main" id="{5688E2D9-44A8-4EB1-975A-52AB4B01CA04}"/>
                    </a:ext>
                  </a:extLst>
                </p:cNvPr>
                <p:cNvSpPr/>
                <p:nvPr/>
              </p:nvSpPr>
              <p:spPr>
                <a:xfrm>
                  <a:off x="10654346" y="5266943"/>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77" name="Freeform: Shape 173">
                  <a:extLst>
                    <a:ext uri="{FF2B5EF4-FFF2-40B4-BE49-F238E27FC236}">
                      <a16:creationId xmlns:a16="http://schemas.microsoft.com/office/drawing/2014/main" id="{56CBB5AC-F4F9-8D2F-7C5B-B19FA785867C}"/>
                    </a:ext>
                  </a:extLst>
                </p:cNvPr>
                <p:cNvSpPr/>
                <p:nvPr/>
              </p:nvSpPr>
              <p:spPr>
                <a:xfrm>
                  <a:off x="10974291" y="5266943"/>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78" name="Freeform: Shape 174">
                  <a:extLst>
                    <a:ext uri="{FF2B5EF4-FFF2-40B4-BE49-F238E27FC236}">
                      <a16:creationId xmlns:a16="http://schemas.microsoft.com/office/drawing/2014/main" id="{F3145877-F3EA-D602-F192-467BA40F3DDF}"/>
                    </a:ext>
                  </a:extLst>
                </p:cNvPr>
                <p:cNvSpPr/>
                <p:nvPr/>
              </p:nvSpPr>
              <p:spPr>
                <a:xfrm>
                  <a:off x="10334306" y="4974145"/>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79" name="Freeform: Shape 175">
                  <a:extLst>
                    <a:ext uri="{FF2B5EF4-FFF2-40B4-BE49-F238E27FC236}">
                      <a16:creationId xmlns:a16="http://schemas.microsoft.com/office/drawing/2014/main" id="{649FBBAB-567A-DE9B-C6EB-218F73252156}"/>
                    </a:ext>
                  </a:extLst>
                </p:cNvPr>
                <p:cNvSpPr/>
                <p:nvPr/>
              </p:nvSpPr>
              <p:spPr>
                <a:xfrm>
                  <a:off x="10654346" y="4974145"/>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80" name="Freeform: Shape 176">
                  <a:extLst>
                    <a:ext uri="{FF2B5EF4-FFF2-40B4-BE49-F238E27FC236}">
                      <a16:creationId xmlns:a16="http://schemas.microsoft.com/office/drawing/2014/main" id="{80429DBA-5EFF-1D33-17E5-8C3FCB4B121C}"/>
                    </a:ext>
                  </a:extLst>
                </p:cNvPr>
                <p:cNvSpPr/>
                <p:nvPr/>
              </p:nvSpPr>
              <p:spPr>
                <a:xfrm>
                  <a:off x="10974291" y="4974145"/>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81" name="Freeform: Shape 177">
                  <a:extLst>
                    <a:ext uri="{FF2B5EF4-FFF2-40B4-BE49-F238E27FC236}">
                      <a16:creationId xmlns:a16="http://schemas.microsoft.com/office/drawing/2014/main" id="{9D9E0E4D-68A6-768C-335C-A13FDC82FC7F}"/>
                    </a:ext>
                  </a:extLst>
                </p:cNvPr>
                <p:cNvSpPr/>
                <p:nvPr/>
              </p:nvSpPr>
              <p:spPr>
                <a:xfrm>
                  <a:off x="10014362" y="4681251"/>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182" name="Freeform: Shape 178">
                  <a:extLst>
                    <a:ext uri="{FF2B5EF4-FFF2-40B4-BE49-F238E27FC236}">
                      <a16:creationId xmlns:a16="http://schemas.microsoft.com/office/drawing/2014/main" id="{1DA5991F-3B60-8987-566E-61EAC938FBD9}"/>
                    </a:ext>
                  </a:extLst>
                </p:cNvPr>
                <p:cNvSpPr/>
                <p:nvPr/>
              </p:nvSpPr>
              <p:spPr>
                <a:xfrm>
                  <a:off x="10334306" y="4681251"/>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83" name="Freeform: Shape 179">
                  <a:extLst>
                    <a:ext uri="{FF2B5EF4-FFF2-40B4-BE49-F238E27FC236}">
                      <a16:creationId xmlns:a16="http://schemas.microsoft.com/office/drawing/2014/main" id="{7998E7C2-ACC0-2D4F-64F1-73D0D4E461A3}"/>
                    </a:ext>
                  </a:extLst>
                </p:cNvPr>
                <p:cNvSpPr/>
                <p:nvPr/>
              </p:nvSpPr>
              <p:spPr>
                <a:xfrm>
                  <a:off x="10654346" y="4681251"/>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84" name="Freeform: Shape 180">
                  <a:extLst>
                    <a:ext uri="{FF2B5EF4-FFF2-40B4-BE49-F238E27FC236}">
                      <a16:creationId xmlns:a16="http://schemas.microsoft.com/office/drawing/2014/main" id="{E4CC68E2-F3C0-9EF6-2AFB-65FDBC197C94}"/>
                    </a:ext>
                  </a:extLst>
                </p:cNvPr>
                <p:cNvSpPr/>
                <p:nvPr/>
              </p:nvSpPr>
              <p:spPr>
                <a:xfrm>
                  <a:off x="10974291" y="4681251"/>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85" name="Freeform: Shape 181">
                  <a:extLst>
                    <a:ext uri="{FF2B5EF4-FFF2-40B4-BE49-F238E27FC236}">
                      <a16:creationId xmlns:a16="http://schemas.microsoft.com/office/drawing/2014/main" id="{0958999D-34E2-2809-D572-4C10F94CCEF1}"/>
                    </a:ext>
                  </a:extLst>
                </p:cNvPr>
                <p:cNvSpPr/>
                <p:nvPr/>
              </p:nvSpPr>
              <p:spPr>
                <a:xfrm>
                  <a:off x="9694322" y="4388357"/>
                  <a:ext cx="172593" cy="119157"/>
                </a:xfrm>
                <a:custGeom>
                  <a:avLst/>
                  <a:gdLst>
                    <a:gd name="connsiteX0" fmla="*/ 172593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86" name="Freeform: Shape 182">
                  <a:extLst>
                    <a:ext uri="{FF2B5EF4-FFF2-40B4-BE49-F238E27FC236}">
                      <a16:creationId xmlns:a16="http://schemas.microsoft.com/office/drawing/2014/main" id="{1F7B8E22-5E98-E613-00CF-0789FC7C7B04}"/>
                    </a:ext>
                  </a:extLst>
                </p:cNvPr>
                <p:cNvSpPr/>
                <p:nvPr/>
              </p:nvSpPr>
              <p:spPr>
                <a:xfrm>
                  <a:off x="10014362" y="4388357"/>
                  <a:ext cx="172592" cy="119157"/>
                </a:xfrm>
                <a:custGeom>
                  <a:avLst/>
                  <a:gdLst>
                    <a:gd name="connsiteX0" fmla="*/ 172593 w 172592"/>
                    <a:gd name="connsiteY0" fmla="*/ 119158 h 119157"/>
                    <a:gd name="connsiteX1" fmla="*/ 0 w 172592"/>
                    <a:gd name="connsiteY1" fmla="*/ 0 h 119157"/>
                    <a:gd name="connsiteX2" fmla="*/ 27622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2" y="119158"/>
                      </a:lnTo>
                      <a:close/>
                    </a:path>
                  </a:pathLst>
                </a:custGeom>
                <a:grpFill/>
                <a:ln w="9525" cap="flat">
                  <a:noFill/>
                  <a:prstDash val="solid"/>
                  <a:miter/>
                </a:ln>
              </p:spPr>
              <p:txBody>
                <a:bodyPr rtlCol="0" anchor="ctr"/>
                <a:lstStyle/>
                <a:p>
                  <a:endParaRPr lang="en-US" sz="900"/>
                </a:p>
              </p:txBody>
            </p:sp>
            <p:sp>
              <p:nvSpPr>
                <p:cNvPr id="187" name="Freeform: Shape 183">
                  <a:extLst>
                    <a:ext uri="{FF2B5EF4-FFF2-40B4-BE49-F238E27FC236}">
                      <a16:creationId xmlns:a16="http://schemas.microsoft.com/office/drawing/2014/main" id="{2548B8F4-836F-0F04-F4ED-4DD1C1AC9240}"/>
                    </a:ext>
                  </a:extLst>
                </p:cNvPr>
                <p:cNvSpPr/>
                <p:nvPr/>
              </p:nvSpPr>
              <p:spPr>
                <a:xfrm>
                  <a:off x="10334306" y="4388357"/>
                  <a:ext cx="172593" cy="119157"/>
                </a:xfrm>
                <a:custGeom>
                  <a:avLst/>
                  <a:gdLst>
                    <a:gd name="connsiteX0" fmla="*/ 172593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88" name="Freeform: Shape 184">
                  <a:extLst>
                    <a:ext uri="{FF2B5EF4-FFF2-40B4-BE49-F238E27FC236}">
                      <a16:creationId xmlns:a16="http://schemas.microsoft.com/office/drawing/2014/main" id="{AB34A63B-E9CB-D6B8-2ACB-C0DEE9271AAF}"/>
                    </a:ext>
                  </a:extLst>
                </p:cNvPr>
                <p:cNvSpPr/>
                <p:nvPr/>
              </p:nvSpPr>
              <p:spPr>
                <a:xfrm>
                  <a:off x="10654346" y="4388357"/>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89" name="Freeform: Shape 185">
                  <a:extLst>
                    <a:ext uri="{FF2B5EF4-FFF2-40B4-BE49-F238E27FC236}">
                      <a16:creationId xmlns:a16="http://schemas.microsoft.com/office/drawing/2014/main" id="{392FCED0-51FE-438B-BE03-C37C8A2ACB32}"/>
                    </a:ext>
                  </a:extLst>
                </p:cNvPr>
                <p:cNvSpPr/>
                <p:nvPr/>
              </p:nvSpPr>
              <p:spPr>
                <a:xfrm>
                  <a:off x="10974291" y="4388357"/>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90" name="Freeform: Shape 186">
                  <a:extLst>
                    <a:ext uri="{FF2B5EF4-FFF2-40B4-BE49-F238E27FC236}">
                      <a16:creationId xmlns:a16="http://schemas.microsoft.com/office/drawing/2014/main" id="{7C8C8237-D67E-A90A-0D46-A925CDAA9BFC}"/>
                    </a:ext>
                  </a:extLst>
                </p:cNvPr>
                <p:cNvSpPr/>
                <p:nvPr/>
              </p:nvSpPr>
              <p:spPr>
                <a:xfrm>
                  <a:off x="9374282" y="409555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91" name="Freeform: Shape 187">
                  <a:extLst>
                    <a:ext uri="{FF2B5EF4-FFF2-40B4-BE49-F238E27FC236}">
                      <a16:creationId xmlns:a16="http://schemas.microsoft.com/office/drawing/2014/main" id="{A7FB5EB0-AAC0-F76F-9D75-1F0F2F970B55}"/>
                    </a:ext>
                  </a:extLst>
                </p:cNvPr>
                <p:cNvSpPr/>
                <p:nvPr/>
              </p:nvSpPr>
              <p:spPr>
                <a:xfrm>
                  <a:off x="9694322" y="4095558"/>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92" name="Freeform: Shape 188">
                  <a:extLst>
                    <a:ext uri="{FF2B5EF4-FFF2-40B4-BE49-F238E27FC236}">
                      <a16:creationId xmlns:a16="http://schemas.microsoft.com/office/drawing/2014/main" id="{D778B9FA-EEAE-4A72-DA56-C7F3A450AFAD}"/>
                    </a:ext>
                  </a:extLst>
                </p:cNvPr>
                <p:cNvSpPr/>
                <p:nvPr/>
              </p:nvSpPr>
              <p:spPr>
                <a:xfrm>
                  <a:off x="10014362" y="4095558"/>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193" name="Freeform: Shape 189">
                  <a:extLst>
                    <a:ext uri="{FF2B5EF4-FFF2-40B4-BE49-F238E27FC236}">
                      <a16:creationId xmlns:a16="http://schemas.microsoft.com/office/drawing/2014/main" id="{CF0EF1A1-9708-37D1-015A-D2A0205788F7}"/>
                    </a:ext>
                  </a:extLst>
                </p:cNvPr>
                <p:cNvSpPr/>
                <p:nvPr/>
              </p:nvSpPr>
              <p:spPr>
                <a:xfrm>
                  <a:off x="10334306" y="4095558"/>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94" name="Freeform: Shape 190">
                  <a:extLst>
                    <a:ext uri="{FF2B5EF4-FFF2-40B4-BE49-F238E27FC236}">
                      <a16:creationId xmlns:a16="http://schemas.microsoft.com/office/drawing/2014/main" id="{6D5977FB-92D7-DDD8-69CA-66757A29FE8B}"/>
                    </a:ext>
                  </a:extLst>
                </p:cNvPr>
                <p:cNvSpPr/>
                <p:nvPr/>
              </p:nvSpPr>
              <p:spPr>
                <a:xfrm>
                  <a:off x="10654346" y="4095558"/>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95" name="Freeform: Shape 191">
                  <a:extLst>
                    <a:ext uri="{FF2B5EF4-FFF2-40B4-BE49-F238E27FC236}">
                      <a16:creationId xmlns:a16="http://schemas.microsoft.com/office/drawing/2014/main" id="{00A22411-B5DD-9D01-4023-FED3CA83002B}"/>
                    </a:ext>
                  </a:extLst>
                </p:cNvPr>
                <p:cNvSpPr/>
                <p:nvPr/>
              </p:nvSpPr>
              <p:spPr>
                <a:xfrm>
                  <a:off x="10974291" y="4095558"/>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96" name="Freeform: Shape 192">
                  <a:extLst>
                    <a:ext uri="{FF2B5EF4-FFF2-40B4-BE49-F238E27FC236}">
                      <a16:creationId xmlns:a16="http://schemas.microsoft.com/office/drawing/2014/main" id="{FA05039E-5FB7-05DC-F992-B27B567B81A4}"/>
                    </a:ext>
                  </a:extLst>
                </p:cNvPr>
                <p:cNvSpPr/>
                <p:nvPr/>
              </p:nvSpPr>
              <p:spPr>
                <a:xfrm>
                  <a:off x="9054337" y="3802665"/>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97" name="Freeform: Shape 193">
                  <a:extLst>
                    <a:ext uri="{FF2B5EF4-FFF2-40B4-BE49-F238E27FC236}">
                      <a16:creationId xmlns:a16="http://schemas.microsoft.com/office/drawing/2014/main" id="{EF5DB5FF-BB87-BE78-4B82-34F773AAC199}"/>
                    </a:ext>
                  </a:extLst>
                </p:cNvPr>
                <p:cNvSpPr/>
                <p:nvPr/>
              </p:nvSpPr>
              <p:spPr>
                <a:xfrm>
                  <a:off x="9374282" y="3802665"/>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98" name="Freeform: Shape 194">
                  <a:extLst>
                    <a:ext uri="{FF2B5EF4-FFF2-40B4-BE49-F238E27FC236}">
                      <a16:creationId xmlns:a16="http://schemas.microsoft.com/office/drawing/2014/main" id="{8451C741-E93B-C31D-E85C-B72F55A4C56B}"/>
                    </a:ext>
                  </a:extLst>
                </p:cNvPr>
                <p:cNvSpPr/>
                <p:nvPr/>
              </p:nvSpPr>
              <p:spPr>
                <a:xfrm>
                  <a:off x="9694322" y="3802665"/>
                  <a:ext cx="172593" cy="119157"/>
                </a:xfrm>
                <a:custGeom>
                  <a:avLst/>
                  <a:gdLst>
                    <a:gd name="connsiteX0" fmla="*/ 172593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99" name="Freeform: Shape 195">
                  <a:extLst>
                    <a:ext uri="{FF2B5EF4-FFF2-40B4-BE49-F238E27FC236}">
                      <a16:creationId xmlns:a16="http://schemas.microsoft.com/office/drawing/2014/main" id="{C0E71D45-4528-F997-863C-F0B70DEDC2E6}"/>
                    </a:ext>
                  </a:extLst>
                </p:cNvPr>
                <p:cNvSpPr/>
                <p:nvPr/>
              </p:nvSpPr>
              <p:spPr>
                <a:xfrm>
                  <a:off x="10014362" y="3802665"/>
                  <a:ext cx="172592" cy="119157"/>
                </a:xfrm>
                <a:custGeom>
                  <a:avLst/>
                  <a:gdLst>
                    <a:gd name="connsiteX0" fmla="*/ 172593 w 172592"/>
                    <a:gd name="connsiteY0" fmla="*/ 119158 h 119157"/>
                    <a:gd name="connsiteX1" fmla="*/ 0 w 172592"/>
                    <a:gd name="connsiteY1" fmla="*/ 0 h 119157"/>
                    <a:gd name="connsiteX2" fmla="*/ 27622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2" y="119158"/>
                      </a:lnTo>
                      <a:close/>
                    </a:path>
                  </a:pathLst>
                </a:custGeom>
                <a:grpFill/>
                <a:ln w="9525" cap="flat">
                  <a:noFill/>
                  <a:prstDash val="solid"/>
                  <a:miter/>
                </a:ln>
              </p:spPr>
              <p:txBody>
                <a:bodyPr rtlCol="0" anchor="ctr"/>
                <a:lstStyle/>
                <a:p>
                  <a:endParaRPr lang="en-US" sz="900"/>
                </a:p>
              </p:txBody>
            </p:sp>
            <p:sp>
              <p:nvSpPr>
                <p:cNvPr id="200" name="Freeform: Shape 196">
                  <a:extLst>
                    <a:ext uri="{FF2B5EF4-FFF2-40B4-BE49-F238E27FC236}">
                      <a16:creationId xmlns:a16="http://schemas.microsoft.com/office/drawing/2014/main" id="{E5176B28-83D9-5993-0B80-0BAA03DD15FE}"/>
                    </a:ext>
                  </a:extLst>
                </p:cNvPr>
                <p:cNvSpPr/>
                <p:nvPr/>
              </p:nvSpPr>
              <p:spPr>
                <a:xfrm>
                  <a:off x="10334306" y="3802665"/>
                  <a:ext cx="172593" cy="119157"/>
                </a:xfrm>
                <a:custGeom>
                  <a:avLst/>
                  <a:gdLst>
                    <a:gd name="connsiteX0" fmla="*/ 172593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01" name="Freeform: Shape 197">
                  <a:extLst>
                    <a:ext uri="{FF2B5EF4-FFF2-40B4-BE49-F238E27FC236}">
                      <a16:creationId xmlns:a16="http://schemas.microsoft.com/office/drawing/2014/main" id="{54B2235D-CC4A-14FA-BCC9-5ECFB553F056}"/>
                    </a:ext>
                  </a:extLst>
                </p:cNvPr>
                <p:cNvSpPr/>
                <p:nvPr/>
              </p:nvSpPr>
              <p:spPr>
                <a:xfrm>
                  <a:off x="10654346" y="3802665"/>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02" name="Freeform: Shape 198">
                  <a:extLst>
                    <a:ext uri="{FF2B5EF4-FFF2-40B4-BE49-F238E27FC236}">
                      <a16:creationId xmlns:a16="http://schemas.microsoft.com/office/drawing/2014/main" id="{13DB9296-E46B-B08C-34B6-E3979136B68A}"/>
                    </a:ext>
                  </a:extLst>
                </p:cNvPr>
                <p:cNvSpPr/>
                <p:nvPr/>
              </p:nvSpPr>
              <p:spPr>
                <a:xfrm>
                  <a:off x="10974291" y="3802665"/>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03" name="Freeform: Shape 199">
                  <a:extLst>
                    <a:ext uri="{FF2B5EF4-FFF2-40B4-BE49-F238E27FC236}">
                      <a16:creationId xmlns:a16="http://schemas.microsoft.com/office/drawing/2014/main" id="{53AF192A-5E0D-D11C-D6DA-2C99FEE90D3B}"/>
                    </a:ext>
                  </a:extLst>
                </p:cNvPr>
                <p:cNvSpPr/>
                <p:nvPr/>
              </p:nvSpPr>
              <p:spPr>
                <a:xfrm>
                  <a:off x="8734297" y="3509866"/>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04" name="Freeform: Shape 200">
                  <a:extLst>
                    <a:ext uri="{FF2B5EF4-FFF2-40B4-BE49-F238E27FC236}">
                      <a16:creationId xmlns:a16="http://schemas.microsoft.com/office/drawing/2014/main" id="{B59A116D-7296-8556-A1D0-CC74930748B6}"/>
                    </a:ext>
                  </a:extLst>
                </p:cNvPr>
                <p:cNvSpPr/>
                <p:nvPr/>
              </p:nvSpPr>
              <p:spPr>
                <a:xfrm>
                  <a:off x="9054337" y="3509866"/>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05" name="Freeform: Shape 201">
                  <a:extLst>
                    <a:ext uri="{FF2B5EF4-FFF2-40B4-BE49-F238E27FC236}">
                      <a16:creationId xmlns:a16="http://schemas.microsoft.com/office/drawing/2014/main" id="{F9FFE347-96A6-3157-0097-8D7715765FDC}"/>
                    </a:ext>
                  </a:extLst>
                </p:cNvPr>
                <p:cNvSpPr/>
                <p:nvPr/>
              </p:nvSpPr>
              <p:spPr>
                <a:xfrm>
                  <a:off x="9374282" y="3509866"/>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06" name="Freeform: Shape 202">
                  <a:extLst>
                    <a:ext uri="{FF2B5EF4-FFF2-40B4-BE49-F238E27FC236}">
                      <a16:creationId xmlns:a16="http://schemas.microsoft.com/office/drawing/2014/main" id="{B142A10E-CC5C-B953-6DC0-0A32E2FD5EBF}"/>
                    </a:ext>
                  </a:extLst>
                </p:cNvPr>
                <p:cNvSpPr/>
                <p:nvPr/>
              </p:nvSpPr>
              <p:spPr>
                <a:xfrm>
                  <a:off x="9694322" y="3509866"/>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07" name="Freeform: Shape 203">
                  <a:extLst>
                    <a:ext uri="{FF2B5EF4-FFF2-40B4-BE49-F238E27FC236}">
                      <a16:creationId xmlns:a16="http://schemas.microsoft.com/office/drawing/2014/main" id="{B722F441-FB27-C778-9DCE-DE4625C0BE84}"/>
                    </a:ext>
                  </a:extLst>
                </p:cNvPr>
                <p:cNvSpPr/>
                <p:nvPr/>
              </p:nvSpPr>
              <p:spPr>
                <a:xfrm>
                  <a:off x="10014362" y="3509866"/>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208" name="Freeform: Shape 204">
                  <a:extLst>
                    <a:ext uri="{FF2B5EF4-FFF2-40B4-BE49-F238E27FC236}">
                      <a16:creationId xmlns:a16="http://schemas.microsoft.com/office/drawing/2014/main" id="{8E8E6364-FCC3-721C-9FAA-B3B16384327F}"/>
                    </a:ext>
                  </a:extLst>
                </p:cNvPr>
                <p:cNvSpPr/>
                <p:nvPr/>
              </p:nvSpPr>
              <p:spPr>
                <a:xfrm>
                  <a:off x="10334306" y="3509866"/>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09" name="Freeform: Shape 205">
                  <a:extLst>
                    <a:ext uri="{FF2B5EF4-FFF2-40B4-BE49-F238E27FC236}">
                      <a16:creationId xmlns:a16="http://schemas.microsoft.com/office/drawing/2014/main" id="{F5C80230-026E-BEED-FB60-1AE308719512}"/>
                    </a:ext>
                  </a:extLst>
                </p:cNvPr>
                <p:cNvSpPr/>
                <p:nvPr/>
              </p:nvSpPr>
              <p:spPr>
                <a:xfrm>
                  <a:off x="10654346" y="3509866"/>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0" name="Freeform: Shape 206">
                  <a:extLst>
                    <a:ext uri="{FF2B5EF4-FFF2-40B4-BE49-F238E27FC236}">
                      <a16:creationId xmlns:a16="http://schemas.microsoft.com/office/drawing/2014/main" id="{0C8EBC60-2142-1436-EBF8-3C9434C9C6F0}"/>
                    </a:ext>
                  </a:extLst>
                </p:cNvPr>
                <p:cNvSpPr/>
                <p:nvPr/>
              </p:nvSpPr>
              <p:spPr>
                <a:xfrm>
                  <a:off x="10974291" y="3509866"/>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1" name="Freeform: Shape 207">
                  <a:extLst>
                    <a:ext uri="{FF2B5EF4-FFF2-40B4-BE49-F238E27FC236}">
                      <a16:creationId xmlns:a16="http://schemas.microsoft.com/office/drawing/2014/main" id="{909F0285-3897-CA54-ECD5-01D0B6AA937D}"/>
                    </a:ext>
                  </a:extLst>
                </p:cNvPr>
                <p:cNvSpPr/>
                <p:nvPr/>
              </p:nvSpPr>
              <p:spPr>
                <a:xfrm>
                  <a:off x="8414352" y="3216972"/>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2" name="Freeform: Shape 208">
                  <a:extLst>
                    <a:ext uri="{FF2B5EF4-FFF2-40B4-BE49-F238E27FC236}">
                      <a16:creationId xmlns:a16="http://schemas.microsoft.com/office/drawing/2014/main" id="{B8E1C66D-DDB7-85D1-7E09-EBEA3DFCB06D}"/>
                    </a:ext>
                  </a:extLst>
                </p:cNvPr>
                <p:cNvSpPr/>
                <p:nvPr/>
              </p:nvSpPr>
              <p:spPr>
                <a:xfrm>
                  <a:off x="8734297" y="3216972"/>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3" name="Freeform: Shape 209">
                  <a:extLst>
                    <a:ext uri="{FF2B5EF4-FFF2-40B4-BE49-F238E27FC236}">
                      <a16:creationId xmlns:a16="http://schemas.microsoft.com/office/drawing/2014/main" id="{5CF4359D-C719-9B4C-F9B7-512E40593C4A}"/>
                    </a:ext>
                  </a:extLst>
                </p:cNvPr>
                <p:cNvSpPr/>
                <p:nvPr/>
              </p:nvSpPr>
              <p:spPr>
                <a:xfrm>
                  <a:off x="9054337" y="3216972"/>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4" name="Freeform: Shape 210">
                  <a:extLst>
                    <a:ext uri="{FF2B5EF4-FFF2-40B4-BE49-F238E27FC236}">
                      <a16:creationId xmlns:a16="http://schemas.microsoft.com/office/drawing/2014/main" id="{04B39F94-A2A6-FFB5-7FA4-B4821E160753}"/>
                    </a:ext>
                  </a:extLst>
                </p:cNvPr>
                <p:cNvSpPr/>
                <p:nvPr/>
              </p:nvSpPr>
              <p:spPr>
                <a:xfrm>
                  <a:off x="9374282" y="3216972"/>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5" name="Freeform: Shape 211">
                  <a:extLst>
                    <a:ext uri="{FF2B5EF4-FFF2-40B4-BE49-F238E27FC236}">
                      <a16:creationId xmlns:a16="http://schemas.microsoft.com/office/drawing/2014/main" id="{63943FB7-204B-9F58-F71D-BCD1BB7B5FD0}"/>
                    </a:ext>
                  </a:extLst>
                </p:cNvPr>
                <p:cNvSpPr/>
                <p:nvPr/>
              </p:nvSpPr>
              <p:spPr>
                <a:xfrm>
                  <a:off x="9694322" y="3216972"/>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6" name="Freeform: Shape 212">
                  <a:extLst>
                    <a:ext uri="{FF2B5EF4-FFF2-40B4-BE49-F238E27FC236}">
                      <a16:creationId xmlns:a16="http://schemas.microsoft.com/office/drawing/2014/main" id="{F770F93A-3586-7886-DD26-1833B88FDB88}"/>
                    </a:ext>
                  </a:extLst>
                </p:cNvPr>
                <p:cNvSpPr/>
                <p:nvPr/>
              </p:nvSpPr>
              <p:spPr>
                <a:xfrm>
                  <a:off x="10014362" y="3216972"/>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217" name="Freeform: Shape 213">
                  <a:extLst>
                    <a:ext uri="{FF2B5EF4-FFF2-40B4-BE49-F238E27FC236}">
                      <a16:creationId xmlns:a16="http://schemas.microsoft.com/office/drawing/2014/main" id="{2D3AB9D3-422B-A63E-1210-D28B338015A0}"/>
                    </a:ext>
                  </a:extLst>
                </p:cNvPr>
                <p:cNvSpPr/>
                <p:nvPr/>
              </p:nvSpPr>
              <p:spPr>
                <a:xfrm>
                  <a:off x="10334306" y="3216972"/>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8" name="Freeform: Shape 214">
                  <a:extLst>
                    <a:ext uri="{FF2B5EF4-FFF2-40B4-BE49-F238E27FC236}">
                      <a16:creationId xmlns:a16="http://schemas.microsoft.com/office/drawing/2014/main" id="{ECA86D5D-9A30-0889-8492-1A27CDCE55A9}"/>
                    </a:ext>
                  </a:extLst>
                </p:cNvPr>
                <p:cNvSpPr/>
                <p:nvPr/>
              </p:nvSpPr>
              <p:spPr>
                <a:xfrm>
                  <a:off x="10654346" y="3216972"/>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9" name="Freeform: Shape 215">
                  <a:extLst>
                    <a:ext uri="{FF2B5EF4-FFF2-40B4-BE49-F238E27FC236}">
                      <a16:creationId xmlns:a16="http://schemas.microsoft.com/office/drawing/2014/main" id="{025E85A8-9304-8BC6-E694-395245749717}"/>
                    </a:ext>
                  </a:extLst>
                </p:cNvPr>
                <p:cNvSpPr/>
                <p:nvPr/>
              </p:nvSpPr>
              <p:spPr>
                <a:xfrm>
                  <a:off x="10974291" y="3216972"/>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20" name="Freeform: Shape 216">
                  <a:extLst>
                    <a:ext uri="{FF2B5EF4-FFF2-40B4-BE49-F238E27FC236}">
                      <a16:creationId xmlns:a16="http://schemas.microsoft.com/office/drawing/2014/main" id="{0B807CBF-3E2B-1262-2096-723931370BC0}"/>
                    </a:ext>
                  </a:extLst>
                </p:cNvPr>
                <p:cNvSpPr/>
                <p:nvPr/>
              </p:nvSpPr>
              <p:spPr>
                <a:xfrm>
                  <a:off x="8094312" y="2924079"/>
                  <a:ext cx="172593" cy="119157"/>
                </a:xfrm>
                <a:custGeom>
                  <a:avLst/>
                  <a:gdLst>
                    <a:gd name="connsiteX0" fmla="*/ 172593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21" name="Freeform: Shape 217">
                  <a:extLst>
                    <a:ext uri="{FF2B5EF4-FFF2-40B4-BE49-F238E27FC236}">
                      <a16:creationId xmlns:a16="http://schemas.microsoft.com/office/drawing/2014/main" id="{9D17962A-F585-E545-69CF-AEFBDA84A8FB}"/>
                    </a:ext>
                  </a:extLst>
                </p:cNvPr>
                <p:cNvSpPr/>
                <p:nvPr/>
              </p:nvSpPr>
              <p:spPr>
                <a:xfrm>
                  <a:off x="8414352" y="292407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22" name="Freeform: Shape 218">
                  <a:extLst>
                    <a:ext uri="{FF2B5EF4-FFF2-40B4-BE49-F238E27FC236}">
                      <a16:creationId xmlns:a16="http://schemas.microsoft.com/office/drawing/2014/main" id="{9DFA1942-CDD8-790F-28B5-E847C960289C}"/>
                    </a:ext>
                  </a:extLst>
                </p:cNvPr>
                <p:cNvSpPr/>
                <p:nvPr/>
              </p:nvSpPr>
              <p:spPr>
                <a:xfrm>
                  <a:off x="8734297" y="292407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23" name="Freeform: Shape 219">
                  <a:extLst>
                    <a:ext uri="{FF2B5EF4-FFF2-40B4-BE49-F238E27FC236}">
                      <a16:creationId xmlns:a16="http://schemas.microsoft.com/office/drawing/2014/main" id="{B4C110AB-C2F8-44FB-79FC-E82EBEA45261}"/>
                    </a:ext>
                  </a:extLst>
                </p:cNvPr>
                <p:cNvSpPr/>
                <p:nvPr/>
              </p:nvSpPr>
              <p:spPr>
                <a:xfrm>
                  <a:off x="9054337" y="292407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24" name="Freeform: Shape 220">
                  <a:extLst>
                    <a:ext uri="{FF2B5EF4-FFF2-40B4-BE49-F238E27FC236}">
                      <a16:creationId xmlns:a16="http://schemas.microsoft.com/office/drawing/2014/main" id="{E5969C3A-FA3C-BF52-B2C3-AA071CE72871}"/>
                    </a:ext>
                  </a:extLst>
                </p:cNvPr>
                <p:cNvSpPr/>
                <p:nvPr/>
              </p:nvSpPr>
              <p:spPr>
                <a:xfrm>
                  <a:off x="9374282" y="292407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25" name="Freeform: Shape 221">
                  <a:extLst>
                    <a:ext uri="{FF2B5EF4-FFF2-40B4-BE49-F238E27FC236}">
                      <a16:creationId xmlns:a16="http://schemas.microsoft.com/office/drawing/2014/main" id="{175E9F4E-1F11-193D-A14A-902096A50D25}"/>
                    </a:ext>
                  </a:extLst>
                </p:cNvPr>
                <p:cNvSpPr/>
                <p:nvPr/>
              </p:nvSpPr>
              <p:spPr>
                <a:xfrm>
                  <a:off x="9694322" y="2924079"/>
                  <a:ext cx="172593" cy="119157"/>
                </a:xfrm>
                <a:custGeom>
                  <a:avLst/>
                  <a:gdLst>
                    <a:gd name="connsiteX0" fmla="*/ 172593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26" name="Freeform: Shape 222">
                  <a:extLst>
                    <a:ext uri="{FF2B5EF4-FFF2-40B4-BE49-F238E27FC236}">
                      <a16:creationId xmlns:a16="http://schemas.microsoft.com/office/drawing/2014/main" id="{38251379-5B94-6987-A5F8-36772DA8AAED}"/>
                    </a:ext>
                  </a:extLst>
                </p:cNvPr>
                <p:cNvSpPr/>
                <p:nvPr/>
              </p:nvSpPr>
              <p:spPr>
                <a:xfrm>
                  <a:off x="10014362" y="2924079"/>
                  <a:ext cx="172592" cy="119157"/>
                </a:xfrm>
                <a:custGeom>
                  <a:avLst/>
                  <a:gdLst>
                    <a:gd name="connsiteX0" fmla="*/ 172593 w 172592"/>
                    <a:gd name="connsiteY0" fmla="*/ 119158 h 119157"/>
                    <a:gd name="connsiteX1" fmla="*/ 0 w 172592"/>
                    <a:gd name="connsiteY1" fmla="*/ 0 h 119157"/>
                    <a:gd name="connsiteX2" fmla="*/ 27622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622" y="119158"/>
                      </a:lnTo>
                      <a:close/>
                    </a:path>
                  </a:pathLst>
                </a:custGeom>
                <a:grpFill/>
                <a:ln w="9525" cap="flat">
                  <a:noFill/>
                  <a:prstDash val="solid"/>
                  <a:miter/>
                </a:ln>
              </p:spPr>
              <p:txBody>
                <a:bodyPr rtlCol="0" anchor="ctr"/>
                <a:lstStyle/>
                <a:p>
                  <a:endParaRPr lang="en-US" sz="900"/>
                </a:p>
              </p:txBody>
            </p:sp>
            <p:sp>
              <p:nvSpPr>
                <p:cNvPr id="227" name="Freeform: Shape 223">
                  <a:extLst>
                    <a:ext uri="{FF2B5EF4-FFF2-40B4-BE49-F238E27FC236}">
                      <a16:creationId xmlns:a16="http://schemas.microsoft.com/office/drawing/2014/main" id="{7C9391DA-4B3F-68F3-84C6-C52924197816}"/>
                    </a:ext>
                  </a:extLst>
                </p:cNvPr>
                <p:cNvSpPr/>
                <p:nvPr/>
              </p:nvSpPr>
              <p:spPr>
                <a:xfrm>
                  <a:off x="10334306" y="2924079"/>
                  <a:ext cx="172593" cy="119157"/>
                </a:xfrm>
                <a:custGeom>
                  <a:avLst/>
                  <a:gdLst>
                    <a:gd name="connsiteX0" fmla="*/ 172593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28" name="Freeform: Shape 224">
                  <a:extLst>
                    <a:ext uri="{FF2B5EF4-FFF2-40B4-BE49-F238E27FC236}">
                      <a16:creationId xmlns:a16="http://schemas.microsoft.com/office/drawing/2014/main" id="{4A4D00EE-05C9-492F-DC87-773E885FAC42}"/>
                    </a:ext>
                  </a:extLst>
                </p:cNvPr>
                <p:cNvSpPr/>
                <p:nvPr/>
              </p:nvSpPr>
              <p:spPr>
                <a:xfrm>
                  <a:off x="10654346" y="292407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29" name="Freeform: Shape 225">
                  <a:extLst>
                    <a:ext uri="{FF2B5EF4-FFF2-40B4-BE49-F238E27FC236}">
                      <a16:creationId xmlns:a16="http://schemas.microsoft.com/office/drawing/2014/main" id="{E93608A3-23B0-BF1F-A532-F7E890B6F671}"/>
                    </a:ext>
                  </a:extLst>
                </p:cNvPr>
                <p:cNvSpPr/>
                <p:nvPr/>
              </p:nvSpPr>
              <p:spPr>
                <a:xfrm>
                  <a:off x="10974291" y="2924079"/>
                  <a:ext cx="172592" cy="119157"/>
                </a:xfrm>
                <a:custGeom>
                  <a:avLst/>
                  <a:gdLst>
                    <a:gd name="connsiteX0" fmla="*/ 172593 w 172592"/>
                    <a:gd name="connsiteY0" fmla="*/ 119158 h 119157"/>
                    <a:gd name="connsiteX1" fmla="*/ 0 w 172592"/>
                    <a:gd name="connsiteY1" fmla="*/ 0 h 119157"/>
                    <a:gd name="connsiteX2" fmla="*/ 27718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230" name="Freeform: Shape 226">
                  <a:extLst>
                    <a:ext uri="{FF2B5EF4-FFF2-40B4-BE49-F238E27FC236}">
                      <a16:creationId xmlns:a16="http://schemas.microsoft.com/office/drawing/2014/main" id="{1135C97C-B334-DDDA-485B-4DFF73E77B99}"/>
                    </a:ext>
                  </a:extLst>
                </p:cNvPr>
                <p:cNvSpPr/>
                <p:nvPr/>
              </p:nvSpPr>
              <p:spPr>
                <a:xfrm>
                  <a:off x="7774368" y="263128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31" name="Freeform: Shape 227">
                  <a:extLst>
                    <a:ext uri="{FF2B5EF4-FFF2-40B4-BE49-F238E27FC236}">
                      <a16:creationId xmlns:a16="http://schemas.microsoft.com/office/drawing/2014/main" id="{878C29D4-FFA5-662F-7516-11ED3285EB8A}"/>
                    </a:ext>
                  </a:extLst>
                </p:cNvPr>
                <p:cNvSpPr/>
                <p:nvPr/>
              </p:nvSpPr>
              <p:spPr>
                <a:xfrm>
                  <a:off x="8094312" y="2631280"/>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32" name="Freeform: Shape 228">
                  <a:extLst>
                    <a:ext uri="{FF2B5EF4-FFF2-40B4-BE49-F238E27FC236}">
                      <a16:creationId xmlns:a16="http://schemas.microsoft.com/office/drawing/2014/main" id="{BF7FC83D-F83E-DC66-91BF-987789B7FA05}"/>
                    </a:ext>
                  </a:extLst>
                </p:cNvPr>
                <p:cNvSpPr/>
                <p:nvPr/>
              </p:nvSpPr>
              <p:spPr>
                <a:xfrm>
                  <a:off x="8414352" y="263128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33" name="Freeform: Shape 229">
                  <a:extLst>
                    <a:ext uri="{FF2B5EF4-FFF2-40B4-BE49-F238E27FC236}">
                      <a16:creationId xmlns:a16="http://schemas.microsoft.com/office/drawing/2014/main" id="{684D8C8F-D58F-2E51-0AE4-358CA6E8ABDA}"/>
                    </a:ext>
                  </a:extLst>
                </p:cNvPr>
                <p:cNvSpPr/>
                <p:nvPr/>
              </p:nvSpPr>
              <p:spPr>
                <a:xfrm>
                  <a:off x="8734297" y="263128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34" name="Freeform: Shape 230">
                  <a:extLst>
                    <a:ext uri="{FF2B5EF4-FFF2-40B4-BE49-F238E27FC236}">
                      <a16:creationId xmlns:a16="http://schemas.microsoft.com/office/drawing/2014/main" id="{E47C4D51-75AB-03E3-C31C-942D2B48A31D}"/>
                    </a:ext>
                  </a:extLst>
                </p:cNvPr>
                <p:cNvSpPr/>
                <p:nvPr/>
              </p:nvSpPr>
              <p:spPr>
                <a:xfrm>
                  <a:off x="9054337" y="263128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35" name="Freeform: Shape 231">
                  <a:extLst>
                    <a:ext uri="{FF2B5EF4-FFF2-40B4-BE49-F238E27FC236}">
                      <a16:creationId xmlns:a16="http://schemas.microsoft.com/office/drawing/2014/main" id="{0B045D1A-5090-2B67-7721-CE2F6E46463A}"/>
                    </a:ext>
                  </a:extLst>
                </p:cNvPr>
                <p:cNvSpPr/>
                <p:nvPr/>
              </p:nvSpPr>
              <p:spPr>
                <a:xfrm>
                  <a:off x="9374282" y="263128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36" name="Freeform: Shape 232">
                  <a:extLst>
                    <a:ext uri="{FF2B5EF4-FFF2-40B4-BE49-F238E27FC236}">
                      <a16:creationId xmlns:a16="http://schemas.microsoft.com/office/drawing/2014/main" id="{F33C6276-9344-0BFD-D4FD-49A05456BD7C}"/>
                    </a:ext>
                  </a:extLst>
                </p:cNvPr>
                <p:cNvSpPr/>
                <p:nvPr/>
              </p:nvSpPr>
              <p:spPr>
                <a:xfrm>
                  <a:off x="9694322" y="2631280"/>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37" name="Freeform: Shape 233">
                  <a:extLst>
                    <a:ext uri="{FF2B5EF4-FFF2-40B4-BE49-F238E27FC236}">
                      <a16:creationId xmlns:a16="http://schemas.microsoft.com/office/drawing/2014/main" id="{4A9EB255-ED9A-AA5E-CB9F-18D0A11EC6A5}"/>
                    </a:ext>
                  </a:extLst>
                </p:cNvPr>
                <p:cNvSpPr/>
                <p:nvPr/>
              </p:nvSpPr>
              <p:spPr>
                <a:xfrm>
                  <a:off x="10014362" y="2631280"/>
                  <a:ext cx="172592" cy="119062"/>
                </a:xfrm>
                <a:custGeom>
                  <a:avLst/>
                  <a:gdLst>
                    <a:gd name="connsiteX0" fmla="*/ 172593 w 172592"/>
                    <a:gd name="connsiteY0" fmla="*/ 119063 h 119062"/>
                    <a:gd name="connsiteX1" fmla="*/ 0 w 172592"/>
                    <a:gd name="connsiteY1" fmla="*/ 0 h 119062"/>
                    <a:gd name="connsiteX2" fmla="*/ 27622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622" y="119063"/>
                      </a:lnTo>
                      <a:close/>
                    </a:path>
                  </a:pathLst>
                </a:custGeom>
                <a:grpFill/>
                <a:ln w="9525" cap="flat">
                  <a:noFill/>
                  <a:prstDash val="solid"/>
                  <a:miter/>
                </a:ln>
              </p:spPr>
              <p:txBody>
                <a:bodyPr rtlCol="0" anchor="ctr"/>
                <a:lstStyle/>
                <a:p>
                  <a:endParaRPr lang="en-US" sz="900"/>
                </a:p>
              </p:txBody>
            </p:sp>
            <p:sp>
              <p:nvSpPr>
                <p:cNvPr id="238" name="Freeform: Shape 234">
                  <a:extLst>
                    <a:ext uri="{FF2B5EF4-FFF2-40B4-BE49-F238E27FC236}">
                      <a16:creationId xmlns:a16="http://schemas.microsoft.com/office/drawing/2014/main" id="{05652CD4-439E-EAEB-DC90-F5DCAB042C4A}"/>
                    </a:ext>
                  </a:extLst>
                </p:cNvPr>
                <p:cNvSpPr/>
                <p:nvPr/>
              </p:nvSpPr>
              <p:spPr>
                <a:xfrm>
                  <a:off x="10334306" y="2631280"/>
                  <a:ext cx="172593" cy="119062"/>
                </a:xfrm>
                <a:custGeom>
                  <a:avLst/>
                  <a:gdLst>
                    <a:gd name="connsiteX0" fmla="*/ 172593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39" name="Freeform: Shape 235">
                  <a:extLst>
                    <a:ext uri="{FF2B5EF4-FFF2-40B4-BE49-F238E27FC236}">
                      <a16:creationId xmlns:a16="http://schemas.microsoft.com/office/drawing/2014/main" id="{0BF45606-DF44-59C0-2BFD-87E5755A0C53}"/>
                    </a:ext>
                  </a:extLst>
                </p:cNvPr>
                <p:cNvSpPr/>
                <p:nvPr/>
              </p:nvSpPr>
              <p:spPr>
                <a:xfrm>
                  <a:off x="10654346" y="263128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40" name="Freeform: Shape 236">
                  <a:extLst>
                    <a:ext uri="{FF2B5EF4-FFF2-40B4-BE49-F238E27FC236}">
                      <a16:creationId xmlns:a16="http://schemas.microsoft.com/office/drawing/2014/main" id="{87C65D4E-9901-4DDB-E3D0-26A36E63A116}"/>
                    </a:ext>
                  </a:extLst>
                </p:cNvPr>
                <p:cNvSpPr/>
                <p:nvPr/>
              </p:nvSpPr>
              <p:spPr>
                <a:xfrm>
                  <a:off x="10974291" y="2631280"/>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8" y="119063"/>
                      </a:lnTo>
                      <a:close/>
                    </a:path>
                  </a:pathLst>
                </a:custGeom>
                <a:grpFill/>
                <a:ln w="9525" cap="flat">
                  <a:noFill/>
                  <a:prstDash val="solid"/>
                  <a:miter/>
                </a:ln>
              </p:spPr>
              <p:txBody>
                <a:bodyPr rtlCol="0" anchor="ctr"/>
                <a:lstStyle/>
                <a:p>
                  <a:endParaRPr lang="en-US" sz="900"/>
                </a:p>
              </p:txBody>
            </p:sp>
          </p:grpSp>
        </p:grpSp>
        <p:grpSp>
          <p:nvGrpSpPr>
            <p:cNvPr id="5" name="Graphic 4323">
              <a:extLst>
                <a:ext uri="{FF2B5EF4-FFF2-40B4-BE49-F238E27FC236}">
                  <a16:creationId xmlns:a16="http://schemas.microsoft.com/office/drawing/2014/main" id="{F18C885E-340B-3F5D-F506-C5FEA8D61A01}"/>
                </a:ext>
              </a:extLst>
            </p:cNvPr>
            <p:cNvGrpSpPr/>
            <p:nvPr/>
          </p:nvGrpSpPr>
          <p:grpSpPr>
            <a:xfrm>
              <a:off x="15125572" y="2631280"/>
              <a:ext cx="1772602" cy="8311133"/>
              <a:chOff x="15125572" y="2631280"/>
              <a:chExt cx="1772602" cy="8311133"/>
            </a:xfrm>
            <a:grpFill/>
          </p:grpSpPr>
          <p:grpSp>
            <p:nvGrpSpPr>
              <p:cNvPr id="6" name="Graphic 4323">
                <a:extLst>
                  <a:ext uri="{FF2B5EF4-FFF2-40B4-BE49-F238E27FC236}">
                    <a16:creationId xmlns:a16="http://schemas.microsoft.com/office/drawing/2014/main" id="{D8D235D1-3358-536E-9955-C3A1BDF9C160}"/>
                  </a:ext>
                </a:extLst>
              </p:cNvPr>
              <p:cNvGrpSpPr/>
              <p:nvPr/>
            </p:nvGrpSpPr>
            <p:grpSpPr>
              <a:xfrm>
                <a:off x="15125572" y="7601901"/>
                <a:ext cx="1772602" cy="3340512"/>
                <a:chOff x="15125572" y="7601901"/>
                <a:chExt cx="1772602" cy="3340512"/>
              </a:xfrm>
              <a:grpFill/>
            </p:grpSpPr>
            <p:sp>
              <p:nvSpPr>
                <p:cNvPr id="115" name="Freeform: Shape 111">
                  <a:extLst>
                    <a:ext uri="{FF2B5EF4-FFF2-40B4-BE49-F238E27FC236}">
                      <a16:creationId xmlns:a16="http://schemas.microsoft.com/office/drawing/2014/main" id="{43DC57A8-03A1-7218-8389-3C4F3AD8D39D}"/>
                    </a:ext>
                  </a:extLst>
                </p:cNvPr>
                <p:cNvSpPr/>
                <p:nvPr/>
              </p:nvSpPr>
              <p:spPr>
                <a:xfrm>
                  <a:off x="16725486" y="10823352"/>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16" name="Freeform: Shape 112">
                  <a:extLst>
                    <a:ext uri="{FF2B5EF4-FFF2-40B4-BE49-F238E27FC236}">
                      <a16:creationId xmlns:a16="http://schemas.microsoft.com/office/drawing/2014/main" id="{6BD35A31-796D-CF96-8746-691BC2A55C68}"/>
                    </a:ext>
                  </a:extLst>
                </p:cNvPr>
                <p:cNvSpPr/>
                <p:nvPr/>
              </p:nvSpPr>
              <p:spPr>
                <a:xfrm>
                  <a:off x="16405542" y="1053045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17" name="Freeform: Shape 113">
                  <a:extLst>
                    <a:ext uri="{FF2B5EF4-FFF2-40B4-BE49-F238E27FC236}">
                      <a16:creationId xmlns:a16="http://schemas.microsoft.com/office/drawing/2014/main" id="{E5518DDC-7F5F-DC16-FBB4-33295ED182EF}"/>
                    </a:ext>
                  </a:extLst>
                </p:cNvPr>
                <p:cNvSpPr/>
                <p:nvPr/>
              </p:nvSpPr>
              <p:spPr>
                <a:xfrm>
                  <a:off x="16725486" y="1053045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18" name="Freeform: Shape 114">
                  <a:extLst>
                    <a:ext uri="{FF2B5EF4-FFF2-40B4-BE49-F238E27FC236}">
                      <a16:creationId xmlns:a16="http://schemas.microsoft.com/office/drawing/2014/main" id="{9022F7A8-7BB9-0C7D-C55E-98D4ECFC6B76}"/>
                    </a:ext>
                  </a:extLst>
                </p:cNvPr>
                <p:cNvSpPr/>
                <p:nvPr/>
              </p:nvSpPr>
              <p:spPr>
                <a:xfrm>
                  <a:off x="16085501" y="10237564"/>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19" name="Freeform: Shape 115">
                  <a:extLst>
                    <a:ext uri="{FF2B5EF4-FFF2-40B4-BE49-F238E27FC236}">
                      <a16:creationId xmlns:a16="http://schemas.microsoft.com/office/drawing/2014/main" id="{1A62B8A4-F582-DB23-1A13-B3DD52D1766D}"/>
                    </a:ext>
                  </a:extLst>
                </p:cNvPr>
                <p:cNvSpPr/>
                <p:nvPr/>
              </p:nvSpPr>
              <p:spPr>
                <a:xfrm>
                  <a:off x="16405542" y="10237564"/>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120" name="Freeform: Shape 116">
                  <a:extLst>
                    <a:ext uri="{FF2B5EF4-FFF2-40B4-BE49-F238E27FC236}">
                      <a16:creationId xmlns:a16="http://schemas.microsoft.com/office/drawing/2014/main" id="{6CD22101-B6DE-7185-70BF-817019124A3A}"/>
                    </a:ext>
                  </a:extLst>
                </p:cNvPr>
                <p:cNvSpPr/>
                <p:nvPr/>
              </p:nvSpPr>
              <p:spPr>
                <a:xfrm>
                  <a:off x="16725486" y="10237564"/>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21" name="Freeform: Shape 117">
                  <a:extLst>
                    <a:ext uri="{FF2B5EF4-FFF2-40B4-BE49-F238E27FC236}">
                      <a16:creationId xmlns:a16="http://schemas.microsoft.com/office/drawing/2014/main" id="{1B8FB28B-A8A0-9480-32C5-6E39B87774A2}"/>
                    </a:ext>
                  </a:extLst>
                </p:cNvPr>
                <p:cNvSpPr/>
                <p:nvPr/>
              </p:nvSpPr>
              <p:spPr>
                <a:xfrm>
                  <a:off x="15765557" y="9944766"/>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22" name="Freeform: Shape 118">
                  <a:extLst>
                    <a:ext uri="{FF2B5EF4-FFF2-40B4-BE49-F238E27FC236}">
                      <a16:creationId xmlns:a16="http://schemas.microsoft.com/office/drawing/2014/main" id="{2EFC9624-2BA5-F8ED-5F3E-99D483CB5099}"/>
                    </a:ext>
                  </a:extLst>
                </p:cNvPr>
                <p:cNvSpPr/>
                <p:nvPr/>
              </p:nvSpPr>
              <p:spPr>
                <a:xfrm>
                  <a:off x="16085501" y="9944766"/>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23" name="Freeform: Shape 119">
                  <a:extLst>
                    <a:ext uri="{FF2B5EF4-FFF2-40B4-BE49-F238E27FC236}">
                      <a16:creationId xmlns:a16="http://schemas.microsoft.com/office/drawing/2014/main" id="{B023B70F-D900-88C7-B480-6E6991216967}"/>
                    </a:ext>
                  </a:extLst>
                </p:cNvPr>
                <p:cNvSpPr/>
                <p:nvPr/>
              </p:nvSpPr>
              <p:spPr>
                <a:xfrm>
                  <a:off x="16405542" y="9944766"/>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24" name="Freeform: Shape 120">
                  <a:extLst>
                    <a:ext uri="{FF2B5EF4-FFF2-40B4-BE49-F238E27FC236}">
                      <a16:creationId xmlns:a16="http://schemas.microsoft.com/office/drawing/2014/main" id="{B001B3D9-214B-61D9-9F78-FFB0D6B5ABE9}"/>
                    </a:ext>
                  </a:extLst>
                </p:cNvPr>
                <p:cNvSpPr/>
                <p:nvPr/>
              </p:nvSpPr>
              <p:spPr>
                <a:xfrm>
                  <a:off x="16725486" y="9944766"/>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25" name="Freeform: Shape 121">
                  <a:extLst>
                    <a:ext uri="{FF2B5EF4-FFF2-40B4-BE49-F238E27FC236}">
                      <a16:creationId xmlns:a16="http://schemas.microsoft.com/office/drawing/2014/main" id="{5544ED82-FE60-534C-F8A8-282E25163800}"/>
                    </a:ext>
                  </a:extLst>
                </p:cNvPr>
                <p:cNvSpPr/>
                <p:nvPr/>
              </p:nvSpPr>
              <p:spPr>
                <a:xfrm>
                  <a:off x="15445516" y="9651872"/>
                  <a:ext cx="172593" cy="119157"/>
                </a:xfrm>
                <a:custGeom>
                  <a:avLst/>
                  <a:gdLst>
                    <a:gd name="connsiteX0" fmla="*/ 172594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4"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26" name="Freeform: Shape 122">
                  <a:extLst>
                    <a:ext uri="{FF2B5EF4-FFF2-40B4-BE49-F238E27FC236}">
                      <a16:creationId xmlns:a16="http://schemas.microsoft.com/office/drawing/2014/main" id="{CA6BC234-8203-6360-440C-777E66B08F52}"/>
                    </a:ext>
                  </a:extLst>
                </p:cNvPr>
                <p:cNvSpPr/>
                <p:nvPr/>
              </p:nvSpPr>
              <p:spPr>
                <a:xfrm>
                  <a:off x="15765557" y="9651872"/>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127" name="Freeform: Shape 123">
                  <a:extLst>
                    <a:ext uri="{FF2B5EF4-FFF2-40B4-BE49-F238E27FC236}">
                      <a16:creationId xmlns:a16="http://schemas.microsoft.com/office/drawing/2014/main" id="{DBC9051C-6083-4FCC-02A5-BBB99808FEC8}"/>
                    </a:ext>
                  </a:extLst>
                </p:cNvPr>
                <p:cNvSpPr/>
                <p:nvPr/>
              </p:nvSpPr>
              <p:spPr>
                <a:xfrm>
                  <a:off x="16085501" y="9651872"/>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28" name="Freeform: Shape 124">
                  <a:extLst>
                    <a:ext uri="{FF2B5EF4-FFF2-40B4-BE49-F238E27FC236}">
                      <a16:creationId xmlns:a16="http://schemas.microsoft.com/office/drawing/2014/main" id="{FB141A56-62AC-D5DF-686F-F9CDF7B6BDC2}"/>
                    </a:ext>
                  </a:extLst>
                </p:cNvPr>
                <p:cNvSpPr/>
                <p:nvPr/>
              </p:nvSpPr>
              <p:spPr>
                <a:xfrm>
                  <a:off x="16405542" y="9651872"/>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129" name="Freeform: Shape 125">
                  <a:extLst>
                    <a:ext uri="{FF2B5EF4-FFF2-40B4-BE49-F238E27FC236}">
                      <a16:creationId xmlns:a16="http://schemas.microsoft.com/office/drawing/2014/main" id="{DDBE0F41-FF5D-73F4-0DCE-887DCD1EBED9}"/>
                    </a:ext>
                  </a:extLst>
                </p:cNvPr>
                <p:cNvSpPr/>
                <p:nvPr/>
              </p:nvSpPr>
              <p:spPr>
                <a:xfrm>
                  <a:off x="16725486" y="9651872"/>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30" name="Freeform: Shape 126">
                  <a:extLst>
                    <a:ext uri="{FF2B5EF4-FFF2-40B4-BE49-F238E27FC236}">
                      <a16:creationId xmlns:a16="http://schemas.microsoft.com/office/drawing/2014/main" id="{D5CDBA70-9D0C-6C6A-1883-9E012B8EEEFC}"/>
                    </a:ext>
                  </a:extLst>
                </p:cNvPr>
                <p:cNvSpPr/>
                <p:nvPr/>
              </p:nvSpPr>
              <p:spPr>
                <a:xfrm>
                  <a:off x="15125572" y="9359074"/>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31" name="Freeform: Shape 127">
                  <a:extLst>
                    <a:ext uri="{FF2B5EF4-FFF2-40B4-BE49-F238E27FC236}">
                      <a16:creationId xmlns:a16="http://schemas.microsoft.com/office/drawing/2014/main" id="{FD0A2F28-BCE6-257F-EEE4-58185D99F4CC}"/>
                    </a:ext>
                  </a:extLst>
                </p:cNvPr>
                <p:cNvSpPr/>
                <p:nvPr/>
              </p:nvSpPr>
              <p:spPr>
                <a:xfrm>
                  <a:off x="15445516" y="9359074"/>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32" name="Freeform: Shape 128">
                  <a:extLst>
                    <a:ext uri="{FF2B5EF4-FFF2-40B4-BE49-F238E27FC236}">
                      <a16:creationId xmlns:a16="http://schemas.microsoft.com/office/drawing/2014/main" id="{E47CC025-97C9-F3A5-8F05-9C84E9B9723F}"/>
                    </a:ext>
                  </a:extLst>
                </p:cNvPr>
                <p:cNvSpPr/>
                <p:nvPr/>
              </p:nvSpPr>
              <p:spPr>
                <a:xfrm>
                  <a:off x="15765557" y="9359074"/>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33" name="Freeform: Shape 129">
                  <a:extLst>
                    <a:ext uri="{FF2B5EF4-FFF2-40B4-BE49-F238E27FC236}">
                      <a16:creationId xmlns:a16="http://schemas.microsoft.com/office/drawing/2014/main" id="{166C8CC0-BFE3-123E-50A9-0E2C6E74943D}"/>
                    </a:ext>
                  </a:extLst>
                </p:cNvPr>
                <p:cNvSpPr/>
                <p:nvPr/>
              </p:nvSpPr>
              <p:spPr>
                <a:xfrm>
                  <a:off x="16085501" y="9359074"/>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34" name="Freeform: Shape 130">
                  <a:extLst>
                    <a:ext uri="{FF2B5EF4-FFF2-40B4-BE49-F238E27FC236}">
                      <a16:creationId xmlns:a16="http://schemas.microsoft.com/office/drawing/2014/main" id="{EEF445C9-1EB3-9A89-FFC6-3D0D9B5BD389}"/>
                    </a:ext>
                  </a:extLst>
                </p:cNvPr>
                <p:cNvSpPr/>
                <p:nvPr/>
              </p:nvSpPr>
              <p:spPr>
                <a:xfrm>
                  <a:off x="16405542" y="9359074"/>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35" name="Freeform: Shape 131">
                  <a:extLst>
                    <a:ext uri="{FF2B5EF4-FFF2-40B4-BE49-F238E27FC236}">
                      <a16:creationId xmlns:a16="http://schemas.microsoft.com/office/drawing/2014/main" id="{F7E692ED-D92E-8AD2-366D-AE4A43B67A52}"/>
                    </a:ext>
                  </a:extLst>
                </p:cNvPr>
                <p:cNvSpPr/>
                <p:nvPr/>
              </p:nvSpPr>
              <p:spPr>
                <a:xfrm>
                  <a:off x="16725486" y="9359074"/>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36" name="Freeform: Shape 132">
                  <a:extLst>
                    <a:ext uri="{FF2B5EF4-FFF2-40B4-BE49-F238E27FC236}">
                      <a16:creationId xmlns:a16="http://schemas.microsoft.com/office/drawing/2014/main" id="{AA916FFF-F5C8-4544-7D1B-B85782678B15}"/>
                    </a:ext>
                  </a:extLst>
                </p:cNvPr>
                <p:cNvSpPr/>
                <p:nvPr/>
              </p:nvSpPr>
              <p:spPr>
                <a:xfrm>
                  <a:off x="15125572" y="90661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37" name="Freeform: Shape 133">
                  <a:extLst>
                    <a:ext uri="{FF2B5EF4-FFF2-40B4-BE49-F238E27FC236}">
                      <a16:creationId xmlns:a16="http://schemas.microsoft.com/office/drawing/2014/main" id="{308B9734-B308-26D1-7017-3318DF129D8A}"/>
                    </a:ext>
                  </a:extLst>
                </p:cNvPr>
                <p:cNvSpPr/>
                <p:nvPr/>
              </p:nvSpPr>
              <p:spPr>
                <a:xfrm>
                  <a:off x="15445516" y="9066180"/>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38" name="Freeform: Shape 134">
                  <a:extLst>
                    <a:ext uri="{FF2B5EF4-FFF2-40B4-BE49-F238E27FC236}">
                      <a16:creationId xmlns:a16="http://schemas.microsoft.com/office/drawing/2014/main" id="{2F0826D6-1889-CE5C-B51F-FB9658904B58}"/>
                    </a:ext>
                  </a:extLst>
                </p:cNvPr>
                <p:cNvSpPr/>
                <p:nvPr/>
              </p:nvSpPr>
              <p:spPr>
                <a:xfrm>
                  <a:off x="15765557" y="90661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39" name="Freeform: Shape 135">
                  <a:extLst>
                    <a:ext uri="{FF2B5EF4-FFF2-40B4-BE49-F238E27FC236}">
                      <a16:creationId xmlns:a16="http://schemas.microsoft.com/office/drawing/2014/main" id="{AD27E213-F718-A1B7-9CEE-6CE4671900C9}"/>
                    </a:ext>
                  </a:extLst>
                </p:cNvPr>
                <p:cNvSpPr/>
                <p:nvPr/>
              </p:nvSpPr>
              <p:spPr>
                <a:xfrm>
                  <a:off x="16085501" y="906618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40" name="Freeform: Shape 136">
                  <a:extLst>
                    <a:ext uri="{FF2B5EF4-FFF2-40B4-BE49-F238E27FC236}">
                      <a16:creationId xmlns:a16="http://schemas.microsoft.com/office/drawing/2014/main" id="{8457BE2F-2AB6-0BD9-133C-6788AEBF33E9}"/>
                    </a:ext>
                  </a:extLst>
                </p:cNvPr>
                <p:cNvSpPr/>
                <p:nvPr/>
              </p:nvSpPr>
              <p:spPr>
                <a:xfrm>
                  <a:off x="16405542" y="90661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41" name="Freeform: Shape 137">
                  <a:extLst>
                    <a:ext uri="{FF2B5EF4-FFF2-40B4-BE49-F238E27FC236}">
                      <a16:creationId xmlns:a16="http://schemas.microsoft.com/office/drawing/2014/main" id="{63B9BD09-04FF-5DC6-9F69-E22D673DFBB1}"/>
                    </a:ext>
                  </a:extLst>
                </p:cNvPr>
                <p:cNvSpPr/>
                <p:nvPr/>
              </p:nvSpPr>
              <p:spPr>
                <a:xfrm>
                  <a:off x="16725486" y="906618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42" name="Freeform: Shape 138">
                  <a:extLst>
                    <a:ext uri="{FF2B5EF4-FFF2-40B4-BE49-F238E27FC236}">
                      <a16:creationId xmlns:a16="http://schemas.microsoft.com/office/drawing/2014/main" id="{0C122ED7-1054-6306-BFCF-11E548542E62}"/>
                    </a:ext>
                  </a:extLst>
                </p:cNvPr>
                <p:cNvSpPr/>
                <p:nvPr/>
              </p:nvSpPr>
              <p:spPr>
                <a:xfrm>
                  <a:off x="15125572" y="8773286"/>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143" name="Freeform: Shape 139">
                  <a:extLst>
                    <a:ext uri="{FF2B5EF4-FFF2-40B4-BE49-F238E27FC236}">
                      <a16:creationId xmlns:a16="http://schemas.microsoft.com/office/drawing/2014/main" id="{B41F9E5B-5D83-CED5-E678-C920A487F26F}"/>
                    </a:ext>
                  </a:extLst>
                </p:cNvPr>
                <p:cNvSpPr/>
                <p:nvPr/>
              </p:nvSpPr>
              <p:spPr>
                <a:xfrm>
                  <a:off x="15445516" y="8773286"/>
                  <a:ext cx="172593" cy="119157"/>
                </a:xfrm>
                <a:custGeom>
                  <a:avLst/>
                  <a:gdLst>
                    <a:gd name="connsiteX0" fmla="*/ 172594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4"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44" name="Freeform: Shape 140">
                  <a:extLst>
                    <a:ext uri="{FF2B5EF4-FFF2-40B4-BE49-F238E27FC236}">
                      <a16:creationId xmlns:a16="http://schemas.microsoft.com/office/drawing/2014/main" id="{314FD31A-C4FD-18F4-DB4A-D88AE7DE18E8}"/>
                    </a:ext>
                  </a:extLst>
                </p:cNvPr>
                <p:cNvSpPr/>
                <p:nvPr/>
              </p:nvSpPr>
              <p:spPr>
                <a:xfrm>
                  <a:off x="15765557" y="8773286"/>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145" name="Freeform: Shape 141">
                  <a:extLst>
                    <a:ext uri="{FF2B5EF4-FFF2-40B4-BE49-F238E27FC236}">
                      <a16:creationId xmlns:a16="http://schemas.microsoft.com/office/drawing/2014/main" id="{88690469-BF0B-B599-F66B-0471E863CF67}"/>
                    </a:ext>
                  </a:extLst>
                </p:cNvPr>
                <p:cNvSpPr/>
                <p:nvPr/>
              </p:nvSpPr>
              <p:spPr>
                <a:xfrm>
                  <a:off x="16085501" y="8773286"/>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46" name="Freeform: Shape 142">
                  <a:extLst>
                    <a:ext uri="{FF2B5EF4-FFF2-40B4-BE49-F238E27FC236}">
                      <a16:creationId xmlns:a16="http://schemas.microsoft.com/office/drawing/2014/main" id="{8CF0CF4A-977C-5A1E-0076-681807AC4C0E}"/>
                    </a:ext>
                  </a:extLst>
                </p:cNvPr>
                <p:cNvSpPr/>
                <p:nvPr/>
              </p:nvSpPr>
              <p:spPr>
                <a:xfrm>
                  <a:off x="16405542" y="8773286"/>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147" name="Freeform: Shape 143">
                  <a:extLst>
                    <a:ext uri="{FF2B5EF4-FFF2-40B4-BE49-F238E27FC236}">
                      <a16:creationId xmlns:a16="http://schemas.microsoft.com/office/drawing/2014/main" id="{488CBDF1-7C30-CA02-F804-E5EC6711EB18}"/>
                    </a:ext>
                  </a:extLst>
                </p:cNvPr>
                <p:cNvSpPr/>
                <p:nvPr/>
              </p:nvSpPr>
              <p:spPr>
                <a:xfrm>
                  <a:off x="16725486" y="8773286"/>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48" name="Freeform: Shape 144">
                  <a:extLst>
                    <a:ext uri="{FF2B5EF4-FFF2-40B4-BE49-F238E27FC236}">
                      <a16:creationId xmlns:a16="http://schemas.microsoft.com/office/drawing/2014/main" id="{D6534E34-41A6-644E-70E5-39399E3DBDB5}"/>
                    </a:ext>
                  </a:extLst>
                </p:cNvPr>
                <p:cNvSpPr/>
                <p:nvPr/>
              </p:nvSpPr>
              <p:spPr>
                <a:xfrm>
                  <a:off x="15125572" y="848048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49" name="Freeform: Shape 145">
                  <a:extLst>
                    <a:ext uri="{FF2B5EF4-FFF2-40B4-BE49-F238E27FC236}">
                      <a16:creationId xmlns:a16="http://schemas.microsoft.com/office/drawing/2014/main" id="{A17799EE-4296-E5A8-922A-C6025B81BB2D}"/>
                    </a:ext>
                  </a:extLst>
                </p:cNvPr>
                <p:cNvSpPr/>
                <p:nvPr/>
              </p:nvSpPr>
              <p:spPr>
                <a:xfrm>
                  <a:off x="15445516" y="8480488"/>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50" name="Freeform: Shape 146">
                  <a:extLst>
                    <a:ext uri="{FF2B5EF4-FFF2-40B4-BE49-F238E27FC236}">
                      <a16:creationId xmlns:a16="http://schemas.microsoft.com/office/drawing/2014/main" id="{79B8BF96-ED0E-34E9-4468-32E77E2C4EA5}"/>
                    </a:ext>
                  </a:extLst>
                </p:cNvPr>
                <p:cNvSpPr/>
                <p:nvPr/>
              </p:nvSpPr>
              <p:spPr>
                <a:xfrm>
                  <a:off x="15765557" y="848048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51" name="Freeform: Shape 147">
                  <a:extLst>
                    <a:ext uri="{FF2B5EF4-FFF2-40B4-BE49-F238E27FC236}">
                      <a16:creationId xmlns:a16="http://schemas.microsoft.com/office/drawing/2014/main" id="{E12A240D-AE32-20C8-21C3-2BBAB805DB55}"/>
                    </a:ext>
                  </a:extLst>
                </p:cNvPr>
                <p:cNvSpPr/>
                <p:nvPr/>
              </p:nvSpPr>
              <p:spPr>
                <a:xfrm>
                  <a:off x="16085501" y="848048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52" name="Freeform: Shape 148">
                  <a:extLst>
                    <a:ext uri="{FF2B5EF4-FFF2-40B4-BE49-F238E27FC236}">
                      <a16:creationId xmlns:a16="http://schemas.microsoft.com/office/drawing/2014/main" id="{F20D53C4-5E2F-78A9-0F5E-A874CE1BB303}"/>
                    </a:ext>
                  </a:extLst>
                </p:cNvPr>
                <p:cNvSpPr/>
                <p:nvPr/>
              </p:nvSpPr>
              <p:spPr>
                <a:xfrm>
                  <a:off x="16405542" y="848048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53" name="Freeform: Shape 149">
                  <a:extLst>
                    <a:ext uri="{FF2B5EF4-FFF2-40B4-BE49-F238E27FC236}">
                      <a16:creationId xmlns:a16="http://schemas.microsoft.com/office/drawing/2014/main" id="{5FB8ECF3-565A-2D09-00C2-4F37E689894A}"/>
                    </a:ext>
                  </a:extLst>
                </p:cNvPr>
                <p:cNvSpPr/>
                <p:nvPr/>
              </p:nvSpPr>
              <p:spPr>
                <a:xfrm>
                  <a:off x="16725486" y="848048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54" name="Freeform: Shape 150">
                  <a:extLst>
                    <a:ext uri="{FF2B5EF4-FFF2-40B4-BE49-F238E27FC236}">
                      <a16:creationId xmlns:a16="http://schemas.microsoft.com/office/drawing/2014/main" id="{3858FD53-B998-997D-9469-3F04072EE7B2}"/>
                    </a:ext>
                  </a:extLst>
                </p:cNvPr>
                <p:cNvSpPr/>
                <p:nvPr/>
              </p:nvSpPr>
              <p:spPr>
                <a:xfrm>
                  <a:off x="15125572" y="8187594"/>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55" name="Freeform: Shape 151">
                  <a:extLst>
                    <a:ext uri="{FF2B5EF4-FFF2-40B4-BE49-F238E27FC236}">
                      <a16:creationId xmlns:a16="http://schemas.microsoft.com/office/drawing/2014/main" id="{556D989B-B885-76A5-9795-7D74B5402AB9}"/>
                    </a:ext>
                  </a:extLst>
                </p:cNvPr>
                <p:cNvSpPr/>
                <p:nvPr/>
              </p:nvSpPr>
              <p:spPr>
                <a:xfrm>
                  <a:off x="15445516" y="8187594"/>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56" name="Freeform: Shape 152">
                  <a:extLst>
                    <a:ext uri="{FF2B5EF4-FFF2-40B4-BE49-F238E27FC236}">
                      <a16:creationId xmlns:a16="http://schemas.microsoft.com/office/drawing/2014/main" id="{594821FD-E4DF-13EF-5076-E8C4AC8D467F}"/>
                    </a:ext>
                  </a:extLst>
                </p:cNvPr>
                <p:cNvSpPr/>
                <p:nvPr/>
              </p:nvSpPr>
              <p:spPr>
                <a:xfrm>
                  <a:off x="15765557" y="8187594"/>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57" name="Freeform: Shape 153">
                  <a:extLst>
                    <a:ext uri="{FF2B5EF4-FFF2-40B4-BE49-F238E27FC236}">
                      <a16:creationId xmlns:a16="http://schemas.microsoft.com/office/drawing/2014/main" id="{F2DE30D6-8AE1-8EB2-17B2-7D643742BF0A}"/>
                    </a:ext>
                  </a:extLst>
                </p:cNvPr>
                <p:cNvSpPr/>
                <p:nvPr/>
              </p:nvSpPr>
              <p:spPr>
                <a:xfrm>
                  <a:off x="16085501" y="8187594"/>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58" name="Freeform: Shape 154">
                  <a:extLst>
                    <a:ext uri="{FF2B5EF4-FFF2-40B4-BE49-F238E27FC236}">
                      <a16:creationId xmlns:a16="http://schemas.microsoft.com/office/drawing/2014/main" id="{FB1715B0-983D-21AB-685C-856B27BC76E5}"/>
                    </a:ext>
                  </a:extLst>
                </p:cNvPr>
                <p:cNvSpPr/>
                <p:nvPr/>
              </p:nvSpPr>
              <p:spPr>
                <a:xfrm>
                  <a:off x="16405542" y="8187594"/>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59" name="Freeform: Shape 155">
                  <a:extLst>
                    <a:ext uri="{FF2B5EF4-FFF2-40B4-BE49-F238E27FC236}">
                      <a16:creationId xmlns:a16="http://schemas.microsoft.com/office/drawing/2014/main" id="{D04C1846-7B1A-7563-EED1-2B5B896F1FE6}"/>
                    </a:ext>
                  </a:extLst>
                </p:cNvPr>
                <p:cNvSpPr/>
                <p:nvPr/>
              </p:nvSpPr>
              <p:spPr>
                <a:xfrm>
                  <a:off x="16725486" y="8187594"/>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60" name="Freeform: Shape 156">
                  <a:extLst>
                    <a:ext uri="{FF2B5EF4-FFF2-40B4-BE49-F238E27FC236}">
                      <a16:creationId xmlns:a16="http://schemas.microsoft.com/office/drawing/2014/main" id="{DE688CE0-58EA-AA64-6E78-665386AF4399}"/>
                    </a:ext>
                  </a:extLst>
                </p:cNvPr>
                <p:cNvSpPr/>
                <p:nvPr/>
              </p:nvSpPr>
              <p:spPr>
                <a:xfrm>
                  <a:off x="15125572" y="7894700"/>
                  <a:ext cx="172592" cy="119157"/>
                </a:xfrm>
                <a:custGeom>
                  <a:avLst/>
                  <a:gdLst>
                    <a:gd name="connsiteX0" fmla="*/ 172593 w 172592"/>
                    <a:gd name="connsiteY0" fmla="*/ 119157 h 119157"/>
                    <a:gd name="connsiteX1" fmla="*/ 0 w 172592"/>
                    <a:gd name="connsiteY1" fmla="*/ 0 h 119157"/>
                    <a:gd name="connsiteX2" fmla="*/ 27717 w 172592"/>
                    <a:gd name="connsiteY2" fmla="*/ 119157 h 119157"/>
                  </a:gdLst>
                  <a:ahLst/>
                  <a:cxnLst>
                    <a:cxn ang="0">
                      <a:pos x="connsiteX0" y="connsiteY0"/>
                    </a:cxn>
                    <a:cxn ang="0">
                      <a:pos x="connsiteX1" y="connsiteY1"/>
                    </a:cxn>
                    <a:cxn ang="0">
                      <a:pos x="connsiteX2" y="connsiteY2"/>
                    </a:cxn>
                  </a:cxnLst>
                  <a:rect l="l" t="t" r="r" b="b"/>
                  <a:pathLst>
                    <a:path w="172592" h="119157">
                      <a:moveTo>
                        <a:pt x="172593" y="119157"/>
                      </a:moveTo>
                      <a:lnTo>
                        <a:pt x="0" y="0"/>
                      </a:lnTo>
                      <a:lnTo>
                        <a:pt x="27717" y="119157"/>
                      </a:lnTo>
                      <a:close/>
                    </a:path>
                  </a:pathLst>
                </a:custGeom>
                <a:grpFill/>
                <a:ln w="9525" cap="flat">
                  <a:noFill/>
                  <a:prstDash val="solid"/>
                  <a:miter/>
                </a:ln>
              </p:spPr>
              <p:txBody>
                <a:bodyPr rtlCol="0" anchor="ctr"/>
                <a:lstStyle/>
                <a:p>
                  <a:endParaRPr lang="en-US" sz="900"/>
                </a:p>
              </p:txBody>
            </p:sp>
            <p:sp>
              <p:nvSpPr>
                <p:cNvPr id="161" name="Freeform: Shape 157">
                  <a:extLst>
                    <a:ext uri="{FF2B5EF4-FFF2-40B4-BE49-F238E27FC236}">
                      <a16:creationId xmlns:a16="http://schemas.microsoft.com/office/drawing/2014/main" id="{47378EFC-1B56-9CD3-E439-2AD3A66BB296}"/>
                    </a:ext>
                  </a:extLst>
                </p:cNvPr>
                <p:cNvSpPr/>
                <p:nvPr/>
              </p:nvSpPr>
              <p:spPr>
                <a:xfrm>
                  <a:off x="15445516" y="7894700"/>
                  <a:ext cx="172593" cy="119157"/>
                </a:xfrm>
                <a:custGeom>
                  <a:avLst/>
                  <a:gdLst>
                    <a:gd name="connsiteX0" fmla="*/ 172594 w 172593"/>
                    <a:gd name="connsiteY0" fmla="*/ 119157 h 119157"/>
                    <a:gd name="connsiteX1" fmla="*/ 0 w 172593"/>
                    <a:gd name="connsiteY1" fmla="*/ 0 h 119157"/>
                    <a:gd name="connsiteX2" fmla="*/ 27718 w 172593"/>
                    <a:gd name="connsiteY2" fmla="*/ 119157 h 119157"/>
                  </a:gdLst>
                  <a:ahLst/>
                  <a:cxnLst>
                    <a:cxn ang="0">
                      <a:pos x="connsiteX0" y="connsiteY0"/>
                    </a:cxn>
                    <a:cxn ang="0">
                      <a:pos x="connsiteX1" y="connsiteY1"/>
                    </a:cxn>
                    <a:cxn ang="0">
                      <a:pos x="connsiteX2" y="connsiteY2"/>
                    </a:cxn>
                  </a:cxnLst>
                  <a:rect l="l" t="t" r="r" b="b"/>
                  <a:pathLst>
                    <a:path w="172593" h="119157">
                      <a:moveTo>
                        <a:pt x="172594" y="119157"/>
                      </a:moveTo>
                      <a:lnTo>
                        <a:pt x="0" y="0"/>
                      </a:lnTo>
                      <a:lnTo>
                        <a:pt x="27718" y="119157"/>
                      </a:lnTo>
                      <a:close/>
                    </a:path>
                  </a:pathLst>
                </a:custGeom>
                <a:grpFill/>
                <a:ln w="9525" cap="flat">
                  <a:noFill/>
                  <a:prstDash val="solid"/>
                  <a:miter/>
                </a:ln>
              </p:spPr>
              <p:txBody>
                <a:bodyPr rtlCol="0" anchor="ctr"/>
                <a:lstStyle/>
                <a:p>
                  <a:endParaRPr lang="en-US" sz="900"/>
                </a:p>
              </p:txBody>
            </p:sp>
            <p:sp>
              <p:nvSpPr>
                <p:cNvPr id="162" name="Freeform: Shape 158">
                  <a:extLst>
                    <a:ext uri="{FF2B5EF4-FFF2-40B4-BE49-F238E27FC236}">
                      <a16:creationId xmlns:a16="http://schemas.microsoft.com/office/drawing/2014/main" id="{43180285-B6AB-0B40-D8E3-8FE35C875E32}"/>
                    </a:ext>
                  </a:extLst>
                </p:cNvPr>
                <p:cNvSpPr/>
                <p:nvPr/>
              </p:nvSpPr>
              <p:spPr>
                <a:xfrm>
                  <a:off x="15765557" y="7894700"/>
                  <a:ext cx="172592" cy="119157"/>
                </a:xfrm>
                <a:custGeom>
                  <a:avLst/>
                  <a:gdLst>
                    <a:gd name="connsiteX0" fmla="*/ 172593 w 172592"/>
                    <a:gd name="connsiteY0" fmla="*/ 119157 h 119157"/>
                    <a:gd name="connsiteX1" fmla="*/ 0 w 172592"/>
                    <a:gd name="connsiteY1" fmla="*/ 0 h 119157"/>
                    <a:gd name="connsiteX2" fmla="*/ 27717 w 172592"/>
                    <a:gd name="connsiteY2" fmla="*/ 119157 h 119157"/>
                  </a:gdLst>
                  <a:ahLst/>
                  <a:cxnLst>
                    <a:cxn ang="0">
                      <a:pos x="connsiteX0" y="connsiteY0"/>
                    </a:cxn>
                    <a:cxn ang="0">
                      <a:pos x="connsiteX1" y="connsiteY1"/>
                    </a:cxn>
                    <a:cxn ang="0">
                      <a:pos x="connsiteX2" y="connsiteY2"/>
                    </a:cxn>
                  </a:cxnLst>
                  <a:rect l="l" t="t" r="r" b="b"/>
                  <a:pathLst>
                    <a:path w="172592" h="119157">
                      <a:moveTo>
                        <a:pt x="172593" y="119157"/>
                      </a:moveTo>
                      <a:lnTo>
                        <a:pt x="0" y="0"/>
                      </a:lnTo>
                      <a:lnTo>
                        <a:pt x="27717" y="119157"/>
                      </a:lnTo>
                      <a:close/>
                    </a:path>
                  </a:pathLst>
                </a:custGeom>
                <a:grpFill/>
                <a:ln w="9525" cap="flat">
                  <a:noFill/>
                  <a:prstDash val="solid"/>
                  <a:miter/>
                </a:ln>
              </p:spPr>
              <p:txBody>
                <a:bodyPr rtlCol="0" anchor="ctr"/>
                <a:lstStyle/>
                <a:p>
                  <a:endParaRPr lang="en-US" sz="900"/>
                </a:p>
              </p:txBody>
            </p:sp>
            <p:sp>
              <p:nvSpPr>
                <p:cNvPr id="163" name="Freeform: Shape 159">
                  <a:extLst>
                    <a:ext uri="{FF2B5EF4-FFF2-40B4-BE49-F238E27FC236}">
                      <a16:creationId xmlns:a16="http://schemas.microsoft.com/office/drawing/2014/main" id="{1E4885F9-6CE3-C610-F463-ACA9D175D7A8}"/>
                    </a:ext>
                  </a:extLst>
                </p:cNvPr>
                <p:cNvSpPr/>
                <p:nvPr/>
              </p:nvSpPr>
              <p:spPr>
                <a:xfrm>
                  <a:off x="16085501" y="7894700"/>
                  <a:ext cx="172688" cy="119157"/>
                </a:xfrm>
                <a:custGeom>
                  <a:avLst/>
                  <a:gdLst>
                    <a:gd name="connsiteX0" fmla="*/ 172688 w 172688"/>
                    <a:gd name="connsiteY0" fmla="*/ 119157 h 119157"/>
                    <a:gd name="connsiteX1" fmla="*/ 0 w 172688"/>
                    <a:gd name="connsiteY1" fmla="*/ 0 h 119157"/>
                    <a:gd name="connsiteX2" fmla="*/ 27718 w 172688"/>
                    <a:gd name="connsiteY2" fmla="*/ 119157 h 119157"/>
                  </a:gdLst>
                  <a:ahLst/>
                  <a:cxnLst>
                    <a:cxn ang="0">
                      <a:pos x="connsiteX0" y="connsiteY0"/>
                    </a:cxn>
                    <a:cxn ang="0">
                      <a:pos x="connsiteX1" y="connsiteY1"/>
                    </a:cxn>
                    <a:cxn ang="0">
                      <a:pos x="connsiteX2" y="connsiteY2"/>
                    </a:cxn>
                  </a:cxnLst>
                  <a:rect l="l" t="t" r="r" b="b"/>
                  <a:pathLst>
                    <a:path w="172688" h="119157">
                      <a:moveTo>
                        <a:pt x="172688" y="119157"/>
                      </a:moveTo>
                      <a:lnTo>
                        <a:pt x="0" y="0"/>
                      </a:lnTo>
                      <a:lnTo>
                        <a:pt x="27718" y="119157"/>
                      </a:lnTo>
                      <a:close/>
                    </a:path>
                  </a:pathLst>
                </a:custGeom>
                <a:grpFill/>
                <a:ln w="9525" cap="flat">
                  <a:noFill/>
                  <a:prstDash val="solid"/>
                  <a:miter/>
                </a:ln>
              </p:spPr>
              <p:txBody>
                <a:bodyPr rtlCol="0" anchor="ctr"/>
                <a:lstStyle/>
                <a:p>
                  <a:endParaRPr lang="en-US" sz="900"/>
                </a:p>
              </p:txBody>
            </p:sp>
            <p:sp>
              <p:nvSpPr>
                <p:cNvPr id="164" name="Freeform: Shape 160">
                  <a:extLst>
                    <a:ext uri="{FF2B5EF4-FFF2-40B4-BE49-F238E27FC236}">
                      <a16:creationId xmlns:a16="http://schemas.microsoft.com/office/drawing/2014/main" id="{12AECE8D-94BF-D789-987B-7FE8F1B57F3C}"/>
                    </a:ext>
                  </a:extLst>
                </p:cNvPr>
                <p:cNvSpPr/>
                <p:nvPr/>
              </p:nvSpPr>
              <p:spPr>
                <a:xfrm>
                  <a:off x="16405542" y="7894700"/>
                  <a:ext cx="172592" cy="119157"/>
                </a:xfrm>
                <a:custGeom>
                  <a:avLst/>
                  <a:gdLst>
                    <a:gd name="connsiteX0" fmla="*/ 172593 w 172592"/>
                    <a:gd name="connsiteY0" fmla="*/ 119157 h 119157"/>
                    <a:gd name="connsiteX1" fmla="*/ 0 w 172592"/>
                    <a:gd name="connsiteY1" fmla="*/ 0 h 119157"/>
                    <a:gd name="connsiteX2" fmla="*/ 27717 w 172592"/>
                    <a:gd name="connsiteY2" fmla="*/ 119157 h 119157"/>
                  </a:gdLst>
                  <a:ahLst/>
                  <a:cxnLst>
                    <a:cxn ang="0">
                      <a:pos x="connsiteX0" y="connsiteY0"/>
                    </a:cxn>
                    <a:cxn ang="0">
                      <a:pos x="connsiteX1" y="connsiteY1"/>
                    </a:cxn>
                    <a:cxn ang="0">
                      <a:pos x="connsiteX2" y="connsiteY2"/>
                    </a:cxn>
                  </a:cxnLst>
                  <a:rect l="l" t="t" r="r" b="b"/>
                  <a:pathLst>
                    <a:path w="172592" h="119157">
                      <a:moveTo>
                        <a:pt x="172593" y="119157"/>
                      </a:moveTo>
                      <a:lnTo>
                        <a:pt x="0" y="0"/>
                      </a:lnTo>
                      <a:lnTo>
                        <a:pt x="27717" y="119157"/>
                      </a:lnTo>
                      <a:close/>
                    </a:path>
                  </a:pathLst>
                </a:custGeom>
                <a:grpFill/>
                <a:ln w="9525" cap="flat">
                  <a:noFill/>
                  <a:prstDash val="solid"/>
                  <a:miter/>
                </a:ln>
              </p:spPr>
              <p:txBody>
                <a:bodyPr rtlCol="0" anchor="ctr"/>
                <a:lstStyle/>
                <a:p>
                  <a:endParaRPr lang="en-US" sz="900"/>
                </a:p>
              </p:txBody>
            </p:sp>
            <p:sp>
              <p:nvSpPr>
                <p:cNvPr id="165" name="Freeform: Shape 161">
                  <a:extLst>
                    <a:ext uri="{FF2B5EF4-FFF2-40B4-BE49-F238E27FC236}">
                      <a16:creationId xmlns:a16="http://schemas.microsoft.com/office/drawing/2014/main" id="{1237E551-63CE-A4AC-CCA1-BED0F6543425}"/>
                    </a:ext>
                  </a:extLst>
                </p:cNvPr>
                <p:cNvSpPr/>
                <p:nvPr/>
              </p:nvSpPr>
              <p:spPr>
                <a:xfrm>
                  <a:off x="16725486" y="7894700"/>
                  <a:ext cx="172688" cy="119157"/>
                </a:xfrm>
                <a:custGeom>
                  <a:avLst/>
                  <a:gdLst>
                    <a:gd name="connsiteX0" fmla="*/ 172688 w 172688"/>
                    <a:gd name="connsiteY0" fmla="*/ 119157 h 119157"/>
                    <a:gd name="connsiteX1" fmla="*/ 0 w 172688"/>
                    <a:gd name="connsiteY1" fmla="*/ 0 h 119157"/>
                    <a:gd name="connsiteX2" fmla="*/ 27718 w 172688"/>
                    <a:gd name="connsiteY2" fmla="*/ 119157 h 119157"/>
                  </a:gdLst>
                  <a:ahLst/>
                  <a:cxnLst>
                    <a:cxn ang="0">
                      <a:pos x="connsiteX0" y="connsiteY0"/>
                    </a:cxn>
                    <a:cxn ang="0">
                      <a:pos x="connsiteX1" y="connsiteY1"/>
                    </a:cxn>
                    <a:cxn ang="0">
                      <a:pos x="connsiteX2" y="connsiteY2"/>
                    </a:cxn>
                  </a:cxnLst>
                  <a:rect l="l" t="t" r="r" b="b"/>
                  <a:pathLst>
                    <a:path w="172688" h="119157">
                      <a:moveTo>
                        <a:pt x="172688" y="119157"/>
                      </a:moveTo>
                      <a:lnTo>
                        <a:pt x="0" y="0"/>
                      </a:lnTo>
                      <a:lnTo>
                        <a:pt x="27718" y="119157"/>
                      </a:lnTo>
                      <a:close/>
                    </a:path>
                  </a:pathLst>
                </a:custGeom>
                <a:grpFill/>
                <a:ln w="9525" cap="flat">
                  <a:noFill/>
                  <a:prstDash val="solid"/>
                  <a:miter/>
                </a:ln>
              </p:spPr>
              <p:txBody>
                <a:bodyPr rtlCol="0" anchor="ctr"/>
                <a:lstStyle/>
                <a:p>
                  <a:endParaRPr lang="en-US" sz="900"/>
                </a:p>
              </p:txBody>
            </p:sp>
            <p:sp>
              <p:nvSpPr>
                <p:cNvPr id="166" name="Freeform: Shape 162">
                  <a:extLst>
                    <a:ext uri="{FF2B5EF4-FFF2-40B4-BE49-F238E27FC236}">
                      <a16:creationId xmlns:a16="http://schemas.microsoft.com/office/drawing/2014/main" id="{5E13E5BC-62E5-55E4-98C7-4FA5DD271200}"/>
                    </a:ext>
                  </a:extLst>
                </p:cNvPr>
                <p:cNvSpPr/>
                <p:nvPr/>
              </p:nvSpPr>
              <p:spPr>
                <a:xfrm>
                  <a:off x="15125572" y="760190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67" name="Freeform: Shape 163">
                  <a:extLst>
                    <a:ext uri="{FF2B5EF4-FFF2-40B4-BE49-F238E27FC236}">
                      <a16:creationId xmlns:a16="http://schemas.microsoft.com/office/drawing/2014/main" id="{B4C51C4B-D8C0-40AB-0EDC-1ABF0C81D3B7}"/>
                    </a:ext>
                  </a:extLst>
                </p:cNvPr>
                <p:cNvSpPr/>
                <p:nvPr/>
              </p:nvSpPr>
              <p:spPr>
                <a:xfrm>
                  <a:off x="15445516" y="7601901"/>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68" name="Freeform: Shape 164">
                  <a:extLst>
                    <a:ext uri="{FF2B5EF4-FFF2-40B4-BE49-F238E27FC236}">
                      <a16:creationId xmlns:a16="http://schemas.microsoft.com/office/drawing/2014/main" id="{FD8ACBA2-9AF6-85D5-0D6A-2BE7B68F42C3}"/>
                    </a:ext>
                  </a:extLst>
                </p:cNvPr>
                <p:cNvSpPr/>
                <p:nvPr/>
              </p:nvSpPr>
              <p:spPr>
                <a:xfrm>
                  <a:off x="15765557" y="760190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69" name="Freeform: Shape 165">
                  <a:extLst>
                    <a:ext uri="{FF2B5EF4-FFF2-40B4-BE49-F238E27FC236}">
                      <a16:creationId xmlns:a16="http://schemas.microsoft.com/office/drawing/2014/main" id="{AB9D9227-3F99-B1C3-F1A2-D40276FC690C}"/>
                    </a:ext>
                  </a:extLst>
                </p:cNvPr>
                <p:cNvSpPr/>
                <p:nvPr/>
              </p:nvSpPr>
              <p:spPr>
                <a:xfrm>
                  <a:off x="16085501" y="7601901"/>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70" name="Freeform: Shape 166">
                  <a:extLst>
                    <a:ext uri="{FF2B5EF4-FFF2-40B4-BE49-F238E27FC236}">
                      <a16:creationId xmlns:a16="http://schemas.microsoft.com/office/drawing/2014/main" id="{CE17C4C0-4EB0-9AD6-EB71-F06DB05AEC4B}"/>
                    </a:ext>
                  </a:extLst>
                </p:cNvPr>
                <p:cNvSpPr/>
                <p:nvPr/>
              </p:nvSpPr>
              <p:spPr>
                <a:xfrm>
                  <a:off x="16405542" y="760190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71" name="Freeform: Shape 167">
                  <a:extLst>
                    <a:ext uri="{FF2B5EF4-FFF2-40B4-BE49-F238E27FC236}">
                      <a16:creationId xmlns:a16="http://schemas.microsoft.com/office/drawing/2014/main" id="{C5A91B9F-F3EA-70ED-387C-991DEC69FC29}"/>
                    </a:ext>
                  </a:extLst>
                </p:cNvPr>
                <p:cNvSpPr/>
                <p:nvPr/>
              </p:nvSpPr>
              <p:spPr>
                <a:xfrm>
                  <a:off x="16725486" y="7601901"/>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grpSp>
          <p:grpSp>
            <p:nvGrpSpPr>
              <p:cNvPr id="8" name="Graphic 4323">
                <a:extLst>
                  <a:ext uri="{FF2B5EF4-FFF2-40B4-BE49-F238E27FC236}">
                    <a16:creationId xmlns:a16="http://schemas.microsoft.com/office/drawing/2014/main" id="{C4C84162-634E-DDA8-81D7-58EA37AA0C1E}"/>
                  </a:ext>
                </a:extLst>
              </p:cNvPr>
              <p:cNvGrpSpPr/>
              <p:nvPr/>
            </p:nvGrpSpPr>
            <p:grpSpPr>
              <a:xfrm>
                <a:off x="15125572" y="2631280"/>
                <a:ext cx="1772602" cy="4804791"/>
                <a:chOff x="15125572" y="2631280"/>
                <a:chExt cx="1772602" cy="4804791"/>
              </a:xfrm>
              <a:grpFill/>
            </p:grpSpPr>
            <p:sp>
              <p:nvSpPr>
                <p:cNvPr id="9" name="Freeform: Shape 9">
                  <a:extLst>
                    <a:ext uri="{FF2B5EF4-FFF2-40B4-BE49-F238E27FC236}">
                      <a16:creationId xmlns:a16="http://schemas.microsoft.com/office/drawing/2014/main" id="{33EFF5EB-E60B-6F76-C4E2-2186CE05DE47}"/>
                    </a:ext>
                  </a:extLst>
                </p:cNvPr>
                <p:cNvSpPr/>
                <p:nvPr/>
              </p:nvSpPr>
              <p:spPr>
                <a:xfrm>
                  <a:off x="15125572" y="7317009"/>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7" y="119063"/>
                      </a:lnTo>
                      <a:lnTo>
                        <a:pt x="172593" y="119063"/>
                      </a:lnTo>
                      <a:close/>
                    </a:path>
                  </a:pathLst>
                </a:custGeom>
                <a:grpFill/>
                <a:ln w="9525" cap="flat">
                  <a:noFill/>
                  <a:prstDash val="solid"/>
                  <a:miter/>
                </a:ln>
              </p:spPr>
              <p:txBody>
                <a:bodyPr rtlCol="0" anchor="ctr"/>
                <a:lstStyle/>
                <a:p>
                  <a:endParaRPr lang="en-US" sz="900"/>
                </a:p>
              </p:txBody>
            </p:sp>
            <p:sp>
              <p:nvSpPr>
                <p:cNvPr id="13" name="Freeform: Shape 10">
                  <a:extLst>
                    <a:ext uri="{FF2B5EF4-FFF2-40B4-BE49-F238E27FC236}">
                      <a16:creationId xmlns:a16="http://schemas.microsoft.com/office/drawing/2014/main" id="{C844BE94-8651-625E-AE9E-E033D63CF049}"/>
                    </a:ext>
                  </a:extLst>
                </p:cNvPr>
                <p:cNvSpPr/>
                <p:nvPr/>
              </p:nvSpPr>
              <p:spPr>
                <a:xfrm>
                  <a:off x="15445516" y="7317009"/>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 name="connsiteX3" fmla="*/ 172594 w 172593"/>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3" h="119062">
                      <a:moveTo>
                        <a:pt x="172594" y="119063"/>
                      </a:moveTo>
                      <a:lnTo>
                        <a:pt x="0" y="0"/>
                      </a:lnTo>
                      <a:lnTo>
                        <a:pt x="27718" y="119063"/>
                      </a:lnTo>
                      <a:lnTo>
                        <a:pt x="172594" y="119063"/>
                      </a:lnTo>
                      <a:close/>
                    </a:path>
                  </a:pathLst>
                </a:custGeom>
                <a:grpFill/>
                <a:ln w="9525" cap="flat">
                  <a:noFill/>
                  <a:prstDash val="solid"/>
                  <a:miter/>
                </a:ln>
              </p:spPr>
              <p:txBody>
                <a:bodyPr rtlCol="0" anchor="ctr"/>
                <a:lstStyle/>
                <a:p>
                  <a:endParaRPr lang="en-US" sz="900"/>
                </a:p>
              </p:txBody>
            </p:sp>
            <p:sp>
              <p:nvSpPr>
                <p:cNvPr id="15" name="Freeform: Shape 11">
                  <a:extLst>
                    <a:ext uri="{FF2B5EF4-FFF2-40B4-BE49-F238E27FC236}">
                      <a16:creationId xmlns:a16="http://schemas.microsoft.com/office/drawing/2014/main" id="{DEE39094-9024-9D89-AF21-C69919D657BB}"/>
                    </a:ext>
                  </a:extLst>
                </p:cNvPr>
                <p:cNvSpPr/>
                <p:nvPr/>
              </p:nvSpPr>
              <p:spPr>
                <a:xfrm>
                  <a:off x="15765557" y="7317009"/>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7" y="119063"/>
                      </a:lnTo>
                      <a:lnTo>
                        <a:pt x="172593" y="119063"/>
                      </a:lnTo>
                      <a:close/>
                    </a:path>
                  </a:pathLst>
                </a:custGeom>
                <a:grpFill/>
                <a:ln w="9525" cap="flat">
                  <a:noFill/>
                  <a:prstDash val="solid"/>
                  <a:miter/>
                </a:ln>
              </p:spPr>
              <p:txBody>
                <a:bodyPr rtlCol="0" anchor="ctr"/>
                <a:lstStyle/>
                <a:p>
                  <a:endParaRPr lang="en-US" sz="900"/>
                </a:p>
              </p:txBody>
            </p:sp>
            <p:sp>
              <p:nvSpPr>
                <p:cNvPr id="16" name="Freeform: Shape 12">
                  <a:extLst>
                    <a:ext uri="{FF2B5EF4-FFF2-40B4-BE49-F238E27FC236}">
                      <a16:creationId xmlns:a16="http://schemas.microsoft.com/office/drawing/2014/main" id="{2BAF4382-CF08-0434-C60B-8A2A17D1F8E0}"/>
                    </a:ext>
                  </a:extLst>
                </p:cNvPr>
                <p:cNvSpPr/>
                <p:nvPr/>
              </p:nvSpPr>
              <p:spPr>
                <a:xfrm>
                  <a:off x="16085597" y="7317009"/>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8" y="119063"/>
                      </a:lnTo>
                      <a:lnTo>
                        <a:pt x="172593" y="119063"/>
                      </a:lnTo>
                      <a:close/>
                    </a:path>
                  </a:pathLst>
                </a:custGeom>
                <a:grpFill/>
                <a:ln w="9525" cap="flat">
                  <a:noFill/>
                  <a:prstDash val="solid"/>
                  <a:miter/>
                </a:ln>
              </p:spPr>
              <p:txBody>
                <a:bodyPr rtlCol="0" anchor="ctr"/>
                <a:lstStyle/>
                <a:p>
                  <a:endParaRPr lang="en-US" sz="900"/>
                </a:p>
              </p:txBody>
            </p:sp>
            <p:sp>
              <p:nvSpPr>
                <p:cNvPr id="17" name="Freeform: Shape 13">
                  <a:extLst>
                    <a:ext uri="{FF2B5EF4-FFF2-40B4-BE49-F238E27FC236}">
                      <a16:creationId xmlns:a16="http://schemas.microsoft.com/office/drawing/2014/main" id="{A11AC126-146C-7289-FAA7-9284F8F38364}"/>
                    </a:ext>
                  </a:extLst>
                </p:cNvPr>
                <p:cNvSpPr/>
                <p:nvPr/>
              </p:nvSpPr>
              <p:spPr>
                <a:xfrm>
                  <a:off x="16405542" y="7317009"/>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7" y="119063"/>
                      </a:lnTo>
                      <a:lnTo>
                        <a:pt x="172593" y="119063"/>
                      </a:lnTo>
                      <a:close/>
                    </a:path>
                  </a:pathLst>
                </a:custGeom>
                <a:grpFill/>
                <a:ln w="9525" cap="flat">
                  <a:noFill/>
                  <a:prstDash val="solid"/>
                  <a:miter/>
                </a:ln>
              </p:spPr>
              <p:txBody>
                <a:bodyPr rtlCol="0" anchor="ctr"/>
                <a:lstStyle/>
                <a:p>
                  <a:endParaRPr lang="en-US" sz="900"/>
                </a:p>
              </p:txBody>
            </p:sp>
            <p:sp>
              <p:nvSpPr>
                <p:cNvPr id="18" name="Freeform: Shape 14">
                  <a:extLst>
                    <a:ext uri="{FF2B5EF4-FFF2-40B4-BE49-F238E27FC236}">
                      <a16:creationId xmlns:a16="http://schemas.microsoft.com/office/drawing/2014/main" id="{025FBAE9-4C4F-F719-D87D-061A660DCC18}"/>
                    </a:ext>
                  </a:extLst>
                </p:cNvPr>
                <p:cNvSpPr/>
                <p:nvPr/>
              </p:nvSpPr>
              <p:spPr>
                <a:xfrm>
                  <a:off x="16725581" y="7317009"/>
                  <a:ext cx="172592" cy="119062"/>
                </a:xfrm>
                <a:custGeom>
                  <a:avLst/>
                  <a:gdLst>
                    <a:gd name="connsiteX0" fmla="*/ 172593 w 172592"/>
                    <a:gd name="connsiteY0" fmla="*/ 119063 h 119062"/>
                    <a:gd name="connsiteX1" fmla="*/ 0 w 172592"/>
                    <a:gd name="connsiteY1" fmla="*/ 0 h 119062"/>
                    <a:gd name="connsiteX2" fmla="*/ 27718 w 172592"/>
                    <a:gd name="connsiteY2" fmla="*/ 119063 h 119062"/>
                    <a:gd name="connsiteX3" fmla="*/ 172593 w 17259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2592" h="119062">
                      <a:moveTo>
                        <a:pt x="172593" y="119063"/>
                      </a:moveTo>
                      <a:lnTo>
                        <a:pt x="0" y="0"/>
                      </a:lnTo>
                      <a:lnTo>
                        <a:pt x="27718" y="119063"/>
                      </a:lnTo>
                      <a:lnTo>
                        <a:pt x="172593" y="119063"/>
                      </a:lnTo>
                      <a:close/>
                    </a:path>
                  </a:pathLst>
                </a:custGeom>
                <a:grpFill/>
                <a:ln w="9525" cap="flat">
                  <a:noFill/>
                  <a:prstDash val="solid"/>
                  <a:miter/>
                </a:ln>
              </p:spPr>
              <p:txBody>
                <a:bodyPr rtlCol="0" anchor="ctr"/>
                <a:lstStyle/>
                <a:p>
                  <a:endParaRPr lang="en-US" sz="900"/>
                </a:p>
              </p:txBody>
            </p:sp>
            <p:sp>
              <p:nvSpPr>
                <p:cNvPr id="19" name="Freeform: Shape 15">
                  <a:extLst>
                    <a:ext uri="{FF2B5EF4-FFF2-40B4-BE49-F238E27FC236}">
                      <a16:creationId xmlns:a16="http://schemas.microsoft.com/office/drawing/2014/main" id="{5CD6134C-E28A-59CC-D008-A4F0DF23C571}"/>
                    </a:ext>
                  </a:extLst>
                </p:cNvPr>
                <p:cNvSpPr/>
                <p:nvPr/>
              </p:nvSpPr>
              <p:spPr>
                <a:xfrm>
                  <a:off x="15125572" y="702411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0" name="Freeform: Shape 16">
                  <a:extLst>
                    <a:ext uri="{FF2B5EF4-FFF2-40B4-BE49-F238E27FC236}">
                      <a16:creationId xmlns:a16="http://schemas.microsoft.com/office/drawing/2014/main" id="{6A3A49F2-3C81-FCAA-856F-FDD2305B6ECC}"/>
                    </a:ext>
                  </a:extLst>
                </p:cNvPr>
                <p:cNvSpPr/>
                <p:nvPr/>
              </p:nvSpPr>
              <p:spPr>
                <a:xfrm>
                  <a:off x="15445516" y="7024115"/>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1" name="Freeform: Shape 17">
                  <a:extLst>
                    <a:ext uri="{FF2B5EF4-FFF2-40B4-BE49-F238E27FC236}">
                      <a16:creationId xmlns:a16="http://schemas.microsoft.com/office/drawing/2014/main" id="{0EAA4AF6-3350-549B-6668-115ADAA9552B}"/>
                    </a:ext>
                  </a:extLst>
                </p:cNvPr>
                <p:cNvSpPr/>
                <p:nvPr/>
              </p:nvSpPr>
              <p:spPr>
                <a:xfrm>
                  <a:off x="15765557" y="702411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2" name="Freeform: Shape 18">
                  <a:extLst>
                    <a:ext uri="{FF2B5EF4-FFF2-40B4-BE49-F238E27FC236}">
                      <a16:creationId xmlns:a16="http://schemas.microsoft.com/office/drawing/2014/main" id="{4E1D874C-1642-3682-6E13-9E8CD7E019CD}"/>
                    </a:ext>
                  </a:extLst>
                </p:cNvPr>
                <p:cNvSpPr/>
                <p:nvPr/>
              </p:nvSpPr>
              <p:spPr>
                <a:xfrm>
                  <a:off x="16085501" y="7024115"/>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3" name="Freeform: Shape 19">
                  <a:extLst>
                    <a:ext uri="{FF2B5EF4-FFF2-40B4-BE49-F238E27FC236}">
                      <a16:creationId xmlns:a16="http://schemas.microsoft.com/office/drawing/2014/main" id="{706BF204-604D-4AE8-B438-76D2FFD3CE2B}"/>
                    </a:ext>
                  </a:extLst>
                </p:cNvPr>
                <p:cNvSpPr/>
                <p:nvPr/>
              </p:nvSpPr>
              <p:spPr>
                <a:xfrm>
                  <a:off x="16405542" y="702411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4" name="Freeform: Shape 20">
                  <a:extLst>
                    <a:ext uri="{FF2B5EF4-FFF2-40B4-BE49-F238E27FC236}">
                      <a16:creationId xmlns:a16="http://schemas.microsoft.com/office/drawing/2014/main" id="{A82A03B4-E4BE-2BE9-02F6-51668540047D}"/>
                    </a:ext>
                  </a:extLst>
                </p:cNvPr>
                <p:cNvSpPr/>
                <p:nvPr/>
              </p:nvSpPr>
              <p:spPr>
                <a:xfrm>
                  <a:off x="16725486" y="7024115"/>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5" name="Freeform: Shape 21">
                  <a:extLst>
                    <a:ext uri="{FF2B5EF4-FFF2-40B4-BE49-F238E27FC236}">
                      <a16:creationId xmlns:a16="http://schemas.microsoft.com/office/drawing/2014/main" id="{3DBC3A2F-A9DA-3EFF-3016-A94F08375860}"/>
                    </a:ext>
                  </a:extLst>
                </p:cNvPr>
                <p:cNvSpPr/>
                <p:nvPr/>
              </p:nvSpPr>
              <p:spPr>
                <a:xfrm>
                  <a:off x="15125572" y="673131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6" name="Freeform: Shape 22">
                  <a:extLst>
                    <a:ext uri="{FF2B5EF4-FFF2-40B4-BE49-F238E27FC236}">
                      <a16:creationId xmlns:a16="http://schemas.microsoft.com/office/drawing/2014/main" id="{363D44EC-88FD-96D9-79A3-4B8949A0BB54}"/>
                    </a:ext>
                  </a:extLst>
                </p:cNvPr>
                <p:cNvSpPr/>
                <p:nvPr/>
              </p:nvSpPr>
              <p:spPr>
                <a:xfrm>
                  <a:off x="15445516" y="6731317"/>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7" name="Freeform: Shape 23">
                  <a:extLst>
                    <a:ext uri="{FF2B5EF4-FFF2-40B4-BE49-F238E27FC236}">
                      <a16:creationId xmlns:a16="http://schemas.microsoft.com/office/drawing/2014/main" id="{C14E3757-A4D9-9F8E-CE6D-3FFE1F04B535}"/>
                    </a:ext>
                  </a:extLst>
                </p:cNvPr>
                <p:cNvSpPr/>
                <p:nvPr/>
              </p:nvSpPr>
              <p:spPr>
                <a:xfrm>
                  <a:off x="15765557" y="673131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28" name="Freeform: Shape 24">
                  <a:extLst>
                    <a:ext uri="{FF2B5EF4-FFF2-40B4-BE49-F238E27FC236}">
                      <a16:creationId xmlns:a16="http://schemas.microsoft.com/office/drawing/2014/main" id="{1FE96798-3B20-83CC-0B05-3F8C4F560598}"/>
                    </a:ext>
                  </a:extLst>
                </p:cNvPr>
                <p:cNvSpPr/>
                <p:nvPr/>
              </p:nvSpPr>
              <p:spPr>
                <a:xfrm>
                  <a:off x="16085501" y="6731317"/>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29" name="Freeform: Shape 25">
                  <a:extLst>
                    <a:ext uri="{FF2B5EF4-FFF2-40B4-BE49-F238E27FC236}">
                      <a16:creationId xmlns:a16="http://schemas.microsoft.com/office/drawing/2014/main" id="{CFBB9C60-0FF1-AED7-D70E-CC9658D3DCA5}"/>
                    </a:ext>
                  </a:extLst>
                </p:cNvPr>
                <p:cNvSpPr/>
                <p:nvPr/>
              </p:nvSpPr>
              <p:spPr>
                <a:xfrm>
                  <a:off x="16405542" y="673131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0" name="Freeform: Shape 26">
                  <a:extLst>
                    <a:ext uri="{FF2B5EF4-FFF2-40B4-BE49-F238E27FC236}">
                      <a16:creationId xmlns:a16="http://schemas.microsoft.com/office/drawing/2014/main" id="{6662B426-BBB0-8074-DEAB-07EA525D8883}"/>
                    </a:ext>
                  </a:extLst>
                </p:cNvPr>
                <p:cNvSpPr/>
                <p:nvPr/>
              </p:nvSpPr>
              <p:spPr>
                <a:xfrm>
                  <a:off x="16725486" y="6731317"/>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1" name="Freeform: Shape 27">
                  <a:extLst>
                    <a:ext uri="{FF2B5EF4-FFF2-40B4-BE49-F238E27FC236}">
                      <a16:creationId xmlns:a16="http://schemas.microsoft.com/office/drawing/2014/main" id="{BC5DE9FC-50B5-4361-D7A9-1093A39E3F3A}"/>
                    </a:ext>
                  </a:extLst>
                </p:cNvPr>
                <p:cNvSpPr/>
                <p:nvPr/>
              </p:nvSpPr>
              <p:spPr>
                <a:xfrm>
                  <a:off x="15125572" y="6438423"/>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2" name="Freeform: Shape 28">
                  <a:extLst>
                    <a:ext uri="{FF2B5EF4-FFF2-40B4-BE49-F238E27FC236}">
                      <a16:creationId xmlns:a16="http://schemas.microsoft.com/office/drawing/2014/main" id="{B234F71A-160D-D1B2-82A5-4212D3A9D33A}"/>
                    </a:ext>
                  </a:extLst>
                </p:cNvPr>
                <p:cNvSpPr/>
                <p:nvPr/>
              </p:nvSpPr>
              <p:spPr>
                <a:xfrm>
                  <a:off x="15445516" y="6438423"/>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3" name="Freeform: Shape 29">
                  <a:extLst>
                    <a:ext uri="{FF2B5EF4-FFF2-40B4-BE49-F238E27FC236}">
                      <a16:creationId xmlns:a16="http://schemas.microsoft.com/office/drawing/2014/main" id="{68BF8DFB-B486-AA9E-C803-92DBC3B10365}"/>
                    </a:ext>
                  </a:extLst>
                </p:cNvPr>
                <p:cNvSpPr/>
                <p:nvPr/>
              </p:nvSpPr>
              <p:spPr>
                <a:xfrm>
                  <a:off x="15765557" y="6438423"/>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4" name="Freeform: Shape 30">
                  <a:extLst>
                    <a:ext uri="{FF2B5EF4-FFF2-40B4-BE49-F238E27FC236}">
                      <a16:creationId xmlns:a16="http://schemas.microsoft.com/office/drawing/2014/main" id="{03E49517-8BA2-3EBC-9013-2CCF0A3E6199}"/>
                    </a:ext>
                  </a:extLst>
                </p:cNvPr>
                <p:cNvSpPr/>
                <p:nvPr/>
              </p:nvSpPr>
              <p:spPr>
                <a:xfrm>
                  <a:off x="16085501" y="6438423"/>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5" name="Freeform: Shape 31">
                  <a:extLst>
                    <a:ext uri="{FF2B5EF4-FFF2-40B4-BE49-F238E27FC236}">
                      <a16:creationId xmlns:a16="http://schemas.microsoft.com/office/drawing/2014/main" id="{BA588E37-50A7-3863-C701-E22F0C0CE344}"/>
                    </a:ext>
                  </a:extLst>
                </p:cNvPr>
                <p:cNvSpPr/>
                <p:nvPr/>
              </p:nvSpPr>
              <p:spPr>
                <a:xfrm>
                  <a:off x="16405542" y="6438423"/>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36" name="Freeform: Shape 32">
                  <a:extLst>
                    <a:ext uri="{FF2B5EF4-FFF2-40B4-BE49-F238E27FC236}">
                      <a16:creationId xmlns:a16="http://schemas.microsoft.com/office/drawing/2014/main" id="{7FB5D35E-15AD-7723-DEDC-333A7F92CEF6}"/>
                    </a:ext>
                  </a:extLst>
                </p:cNvPr>
                <p:cNvSpPr/>
                <p:nvPr/>
              </p:nvSpPr>
              <p:spPr>
                <a:xfrm>
                  <a:off x="16725486" y="6438423"/>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37" name="Freeform: Shape 33">
                  <a:extLst>
                    <a:ext uri="{FF2B5EF4-FFF2-40B4-BE49-F238E27FC236}">
                      <a16:creationId xmlns:a16="http://schemas.microsoft.com/office/drawing/2014/main" id="{E843DE18-1549-4285-7267-4C75AC31F629}"/>
                    </a:ext>
                  </a:extLst>
                </p:cNvPr>
                <p:cNvSpPr/>
                <p:nvPr/>
              </p:nvSpPr>
              <p:spPr>
                <a:xfrm>
                  <a:off x="15125572" y="614552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38" name="Freeform: Shape 34">
                  <a:extLst>
                    <a:ext uri="{FF2B5EF4-FFF2-40B4-BE49-F238E27FC236}">
                      <a16:creationId xmlns:a16="http://schemas.microsoft.com/office/drawing/2014/main" id="{7C90EB07-C880-2023-F82F-B38F7C9778C5}"/>
                    </a:ext>
                  </a:extLst>
                </p:cNvPr>
                <p:cNvSpPr/>
                <p:nvPr/>
              </p:nvSpPr>
              <p:spPr>
                <a:xfrm>
                  <a:off x="15445516" y="6145529"/>
                  <a:ext cx="172593" cy="119157"/>
                </a:xfrm>
                <a:custGeom>
                  <a:avLst/>
                  <a:gdLst>
                    <a:gd name="connsiteX0" fmla="*/ 172594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4"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39" name="Freeform: Shape 35">
                  <a:extLst>
                    <a:ext uri="{FF2B5EF4-FFF2-40B4-BE49-F238E27FC236}">
                      <a16:creationId xmlns:a16="http://schemas.microsoft.com/office/drawing/2014/main" id="{9A98BBF6-27ED-C986-94B8-EFCDE86E401A}"/>
                    </a:ext>
                  </a:extLst>
                </p:cNvPr>
                <p:cNvSpPr/>
                <p:nvPr/>
              </p:nvSpPr>
              <p:spPr>
                <a:xfrm>
                  <a:off x="15765557" y="614552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40" name="Freeform: Shape 36">
                  <a:extLst>
                    <a:ext uri="{FF2B5EF4-FFF2-40B4-BE49-F238E27FC236}">
                      <a16:creationId xmlns:a16="http://schemas.microsoft.com/office/drawing/2014/main" id="{83BDE605-5A85-CA1E-A4B2-7F1FCDD97FD9}"/>
                    </a:ext>
                  </a:extLst>
                </p:cNvPr>
                <p:cNvSpPr/>
                <p:nvPr/>
              </p:nvSpPr>
              <p:spPr>
                <a:xfrm>
                  <a:off x="16085501" y="614552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41" name="Freeform: Shape 37">
                  <a:extLst>
                    <a:ext uri="{FF2B5EF4-FFF2-40B4-BE49-F238E27FC236}">
                      <a16:creationId xmlns:a16="http://schemas.microsoft.com/office/drawing/2014/main" id="{EDD14238-8862-4E29-96D9-5A316B129178}"/>
                    </a:ext>
                  </a:extLst>
                </p:cNvPr>
                <p:cNvSpPr/>
                <p:nvPr/>
              </p:nvSpPr>
              <p:spPr>
                <a:xfrm>
                  <a:off x="16405542" y="614552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42" name="Freeform: Shape 38">
                  <a:extLst>
                    <a:ext uri="{FF2B5EF4-FFF2-40B4-BE49-F238E27FC236}">
                      <a16:creationId xmlns:a16="http://schemas.microsoft.com/office/drawing/2014/main" id="{F2C04332-BE77-64DE-E4ED-96DB9CFE3E73}"/>
                    </a:ext>
                  </a:extLst>
                </p:cNvPr>
                <p:cNvSpPr/>
                <p:nvPr/>
              </p:nvSpPr>
              <p:spPr>
                <a:xfrm>
                  <a:off x="16725486" y="614552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43" name="Freeform: Shape 39">
                  <a:extLst>
                    <a:ext uri="{FF2B5EF4-FFF2-40B4-BE49-F238E27FC236}">
                      <a16:creationId xmlns:a16="http://schemas.microsoft.com/office/drawing/2014/main" id="{5D04C452-3891-84B0-0214-6BCB53DDD108}"/>
                    </a:ext>
                  </a:extLst>
                </p:cNvPr>
                <p:cNvSpPr/>
                <p:nvPr/>
              </p:nvSpPr>
              <p:spPr>
                <a:xfrm>
                  <a:off x="15125572" y="585273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4" name="Freeform: Shape 40">
                  <a:extLst>
                    <a:ext uri="{FF2B5EF4-FFF2-40B4-BE49-F238E27FC236}">
                      <a16:creationId xmlns:a16="http://schemas.microsoft.com/office/drawing/2014/main" id="{019A6804-0BDA-48BD-F026-E2F9102BCA10}"/>
                    </a:ext>
                  </a:extLst>
                </p:cNvPr>
                <p:cNvSpPr/>
                <p:nvPr/>
              </p:nvSpPr>
              <p:spPr>
                <a:xfrm>
                  <a:off x="15445516" y="5852730"/>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5" name="Freeform: Shape 41">
                  <a:extLst>
                    <a:ext uri="{FF2B5EF4-FFF2-40B4-BE49-F238E27FC236}">
                      <a16:creationId xmlns:a16="http://schemas.microsoft.com/office/drawing/2014/main" id="{83323594-0412-6ED9-5F48-896509283428}"/>
                    </a:ext>
                  </a:extLst>
                </p:cNvPr>
                <p:cNvSpPr/>
                <p:nvPr/>
              </p:nvSpPr>
              <p:spPr>
                <a:xfrm>
                  <a:off x="15765557" y="585273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6" name="Freeform: Shape 42">
                  <a:extLst>
                    <a:ext uri="{FF2B5EF4-FFF2-40B4-BE49-F238E27FC236}">
                      <a16:creationId xmlns:a16="http://schemas.microsoft.com/office/drawing/2014/main" id="{525256CE-4512-4B3D-E893-9174404C6FAC}"/>
                    </a:ext>
                  </a:extLst>
                </p:cNvPr>
                <p:cNvSpPr/>
                <p:nvPr/>
              </p:nvSpPr>
              <p:spPr>
                <a:xfrm>
                  <a:off x="16085501" y="585273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7" name="Freeform: Shape 43">
                  <a:extLst>
                    <a:ext uri="{FF2B5EF4-FFF2-40B4-BE49-F238E27FC236}">
                      <a16:creationId xmlns:a16="http://schemas.microsoft.com/office/drawing/2014/main" id="{5E799A63-A636-AADB-71F0-0FF06CC59AA3}"/>
                    </a:ext>
                  </a:extLst>
                </p:cNvPr>
                <p:cNvSpPr/>
                <p:nvPr/>
              </p:nvSpPr>
              <p:spPr>
                <a:xfrm>
                  <a:off x="16405542" y="585273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48" name="Freeform: Shape 44">
                  <a:extLst>
                    <a:ext uri="{FF2B5EF4-FFF2-40B4-BE49-F238E27FC236}">
                      <a16:creationId xmlns:a16="http://schemas.microsoft.com/office/drawing/2014/main" id="{5B20E912-C17E-8A65-79E8-9D2B86BFD025}"/>
                    </a:ext>
                  </a:extLst>
                </p:cNvPr>
                <p:cNvSpPr/>
                <p:nvPr/>
              </p:nvSpPr>
              <p:spPr>
                <a:xfrm>
                  <a:off x="16725486" y="585273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49" name="Freeform: Shape 45">
                  <a:extLst>
                    <a:ext uri="{FF2B5EF4-FFF2-40B4-BE49-F238E27FC236}">
                      <a16:creationId xmlns:a16="http://schemas.microsoft.com/office/drawing/2014/main" id="{849D1BDA-80AF-843A-8E2D-E5AF81048677}"/>
                    </a:ext>
                  </a:extLst>
                </p:cNvPr>
                <p:cNvSpPr/>
                <p:nvPr/>
              </p:nvSpPr>
              <p:spPr>
                <a:xfrm>
                  <a:off x="15125572" y="555983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50" name="Freeform: Shape 46">
                  <a:extLst>
                    <a:ext uri="{FF2B5EF4-FFF2-40B4-BE49-F238E27FC236}">
                      <a16:creationId xmlns:a16="http://schemas.microsoft.com/office/drawing/2014/main" id="{387B49F3-0637-2AE2-2E29-3C8F6D591CE5}"/>
                    </a:ext>
                  </a:extLst>
                </p:cNvPr>
                <p:cNvSpPr/>
                <p:nvPr/>
              </p:nvSpPr>
              <p:spPr>
                <a:xfrm>
                  <a:off x="15445516" y="5559837"/>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51" name="Freeform: Shape 47">
                  <a:extLst>
                    <a:ext uri="{FF2B5EF4-FFF2-40B4-BE49-F238E27FC236}">
                      <a16:creationId xmlns:a16="http://schemas.microsoft.com/office/drawing/2014/main" id="{6965E364-C0B8-D6C7-5A22-323CB901761A}"/>
                    </a:ext>
                  </a:extLst>
                </p:cNvPr>
                <p:cNvSpPr/>
                <p:nvPr/>
              </p:nvSpPr>
              <p:spPr>
                <a:xfrm>
                  <a:off x="15765557" y="555983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52" name="Freeform: Shape 48">
                  <a:extLst>
                    <a:ext uri="{FF2B5EF4-FFF2-40B4-BE49-F238E27FC236}">
                      <a16:creationId xmlns:a16="http://schemas.microsoft.com/office/drawing/2014/main" id="{C0CF2C8E-DE4C-E013-E630-FA8DD6C0B2B4}"/>
                    </a:ext>
                  </a:extLst>
                </p:cNvPr>
                <p:cNvSpPr/>
                <p:nvPr/>
              </p:nvSpPr>
              <p:spPr>
                <a:xfrm>
                  <a:off x="16085501" y="5559837"/>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53" name="Freeform: Shape 49">
                  <a:extLst>
                    <a:ext uri="{FF2B5EF4-FFF2-40B4-BE49-F238E27FC236}">
                      <a16:creationId xmlns:a16="http://schemas.microsoft.com/office/drawing/2014/main" id="{84784508-AE19-9C91-234D-727A3FF97BF6}"/>
                    </a:ext>
                  </a:extLst>
                </p:cNvPr>
                <p:cNvSpPr/>
                <p:nvPr/>
              </p:nvSpPr>
              <p:spPr>
                <a:xfrm>
                  <a:off x="16405542" y="5559837"/>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54" name="Freeform: Shape 50">
                  <a:extLst>
                    <a:ext uri="{FF2B5EF4-FFF2-40B4-BE49-F238E27FC236}">
                      <a16:creationId xmlns:a16="http://schemas.microsoft.com/office/drawing/2014/main" id="{C0334A9E-24D2-E762-E91D-5B35FF3F8948}"/>
                    </a:ext>
                  </a:extLst>
                </p:cNvPr>
                <p:cNvSpPr/>
                <p:nvPr/>
              </p:nvSpPr>
              <p:spPr>
                <a:xfrm>
                  <a:off x="16725486" y="5559837"/>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55" name="Freeform: Shape 51">
                  <a:extLst>
                    <a:ext uri="{FF2B5EF4-FFF2-40B4-BE49-F238E27FC236}">
                      <a16:creationId xmlns:a16="http://schemas.microsoft.com/office/drawing/2014/main" id="{00FD834D-D038-FF22-1295-D5E8E768FBA7}"/>
                    </a:ext>
                  </a:extLst>
                </p:cNvPr>
                <p:cNvSpPr/>
                <p:nvPr/>
              </p:nvSpPr>
              <p:spPr>
                <a:xfrm>
                  <a:off x="15125572" y="5266943"/>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56" name="Freeform: Shape 52">
                  <a:extLst>
                    <a:ext uri="{FF2B5EF4-FFF2-40B4-BE49-F238E27FC236}">
                      <a16:creationId xmlns:a16="http://schemas.microsoft.com/office/drawing/2014/main" id="{2A161325-F935-C1E0-81C4-8F8B6308D53E}"/>
                    </a:ext>
                  </a:extLst>
                </p:cNvPr>
                <p:cNvSpPr/>
                <p:nvPr/>
              </p:nvSpPr>
              <p:spPr>
                <a:xfrm>
                  <a:off x="15445516" y="5266943"/>
                  <a:ext cx="172593" cy="119157"/>
                </a:xfrm>
                <a:custGeom>
                  <a:avLst/>
                  <a:gdLst>
                    <a:gd name="connsiteX0" fmla="*/ 172594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4"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57" name="Freeform: Shape 53">
                  <a:extLst>
                    <a:ext uri="{FF2B5EF4-FFF2-40B4-BE49-F238E27FC236}">
                      <a16:creationId xmlns:a16="http://schemas.microsoft.com/office/drawing/2014/main" id="{78450B54-F543-5332-6C7D-C5FFA51165B6}"/>
                    </a:ext>
                  </a:extLst>
                </p:cNvPr>
                <p:cNvSpPr/>
                <p:nvPr/>
              </p:nvSpPr>
              <p:spPr>
                <a:xfrm>
                  <a:off x="15765557" y="5266943"/>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58" name="Freeform: Shape 54">
                  <a:extLst>
                    <a:ext uri="{FF2B5EF4-FFF2-40B4-BE49-F238E27FC236}">
                      <a16:creationId xmlns:a16="http://schemas.microsoft.com/office/drawing/2014/main" id="{06D40B47-B8CD-A154-7083-A38D61B08A8A}"/>
                    </a:ext>
                  </a:extLst>
                </p:cNvPr>
                <p:cNvSpPr/>
                <p:nvPr/>
              </p:nvSpPr>
              <p:spPr>
                <a:xfrm>
                  <a:off x="16085501" y="5266943"/>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59" name="Freeform: Shape 55">
                  <a:extLst>
                    <a:ext uri="{FF2B5EF4-FFF2-40B4-BE49-F238E27FC236}">
                      <a16:creationId xmlns:a16="http://schemas.microsoft.com/office/drawing/2014/main" id="{F40BA4FE-7DFA-D1BF-F80A-AC45C3E1B887}"/>
                    </a:ext>
                  </a:extLst>
                </p:cNvPr>
                <p:cNvSpPr/>
                <p:nvPr/>
              </p:nvSpPr>
              <p:spPr>
                <a:xfrm>
                  <a:off x="16405542" y="5266943"/>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60" name="Freeform: Shape 56">
                  <a:extLst>
                    <a:ext uri="{FF2B5EF4-FFF2-40B4-BE49-F238E27FC236}">
                      <a16:creationId xmlns:a16="http://schemas.microsoft.com/office/drawing/2014/main" id="{28F95460-3CD1-42F6-ED11-8BBD927EF16B}"/>
                    </a:ext>
                  </a:extLst>
                </p:cNvPr>
                <p:cNvSpPr/>
                <p:nvPr/>
              </p:nvSpPr>
              <p:spPr>
                <a:xfrm>
                  <a:off x="16725486" y="5266943"/>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61" name="Freeform: Shape 57">
                  <a:extLst>
                    <a:ext uri="{FF2B5EF4-FFF2-40B4-BE49-F238E27FC236}">
                      <a16:creationId xmlns:a16="http://schemas.microsoft.com/office/drawing/2014/main" id="{5E236409-01FB-81AC-7B2A-FCB5ED1F263D}"/>
                    </a:ext>
                  </a:extLst>
                </p:cNvPr>
                <p:cNvSpPr/>
                <p:nvPr/>
              </p:nvSpPr>
              <p:spPr>
                <a:xfrm>
                  <a:off x="15125572" y="497414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62" name="Freeform: Shape 58">
                  <a:extLst>
                    <a:ext uri="{FF2B5EF4-FFF2-40B4-BE49-F238E27FC236}">
                      <a16:creationId xmlns:a16="http://schemas.microsoft.com/office/drawing/2014/main" id="{F3273228-30D4-432A-F20C-23DB01F912B1}"/>
                    </a:ext>
                  </a:extLst>
                </p:cNvPr>
                <p:cNvSpPr/>
                <p:nvPr/>
              </p:nvSpPr>
              <p:spPr>
                <a:xfrm>
                  <a:off x="15445516" y="4974145"/>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63" name="Freeform: Shape 59">
                  <a:extLst>
                    <a:ext uri="{FF2B5EF4-FFF2-40B4-BE49-F238E27FC236}">
                      <a16:creationId xmlns:a16="http://schemas.microsoft.com/office/drawing/2014/main" id="{9190971F-B608-0E3D-CCF2-AAE533217B75}"/>
                    </a:ext>
                  </a:extLst>
                </p:cNvPr>
                <p:cNvSpPr/>
                <p:nvPr/>
              </p:nvSpPr>
              <p:spPr>
                <a:xfrm>
                  <a:off x="15765557" y="497414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64" name="Freeform: Shape 60">
                  <a:extLst>
                    <a:ext uri="{FF2B5EF4-FFF2-40B4-BE49-F238E27FC236}">
                      <a16:creationId xmlns:a16="http://schemas.microsoft.com/office/drawing/2014/main" id="{F18E16D8-B0C3-F440-08AD-BA9E52EC3BEC}"/>
                    </a:ext>
                  </a:extLst>
                </p:cNvPr>
                <p:cNvSpPr/>
                <p:nvPr/>
              </p:nvSpPr>
              <p:spPr>
                <a:xfrm>
                  <a:off x="16085501" y="4974145"/>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65" name="Freeform: Shape 61">
                  <a:extLst>
                    <a:ext uri="{FF2B5EF4-FFF2-40B4-BE49-F238E27FC236}">
                      <a16:creationId xmlns:a16="http://schemas.microsoft.com/office/drawing/2014/main" id="{2F0B52AC-B429-A49E-40FB-289885887EDB}"/>
                    </a:ext>
                  </a:extLst>
                </p:cNvPr>
                <p:cNvSpPr/>
                <p:nvPr/>
              </p:nvSpPr>
              <p:spPr>
                <a:xfrm>
                  <a:off x="16405542" y="4974145"/>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66" name="Freeform: Shape 62">
                  <a:extLst>
                    <a:ext uri="{FF2B5EF4-FFF2-40B4-BE49-F238E27FC236}">
                      <a16:creationId xmlns:a16="http://schemas.microsoft.com/office/drawing/2014/main" id="{5FC9694B-F671-92E9-3E82-3A442885220D}"/>
                    </a:ext>
                  </a:extLst>
                </p:cNvPr>
                <p:cNvSpPr/>
                <p:nvPr/>
              </p:nvSpPr>
              <p:spPr>
                <a:xfrm>
                  <a:off x="16725486" y="4974145"/>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67" name="Freeform: Shape 63">
                  <a:extLst>
                    <a:ext uri="{FF2B5EF4-FFF2-40B4-BE49-F238E27FC236}">
                      <a16:creationId xmlns:a16="http://schemas.microsoft.com/office/drawing/2014/main" id="{F90DEF04-FB0E-9AE9-30CF-378EE290CA0E}"/>
                    </a:ext>
                  </a:extLst>
                </p:cNvPr>
                <p:cNvSpPr/>
                <p:nvPr/>
              </p:nvSpPr>
              <p:spPr>
                <a:xfrm>
                  <a:off x="15125572" y="468125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68" name="Freeform: Shape 64">
                  <a:extLst>
                    <a:ext uri="{FF2B5EF4-FFF2-40B4-BE49-F238E27FC236}">
                      <a16:creationId xmlns:a16="http://schemas.microsoft.com/office/drawing/2014/main" id="{000F2FB4-9B91-1CC9-E2FE-0AC77D3EDB71}"/>
                    </a:ext>
                  </a:extLst>
                </p:cNvPr>
                <p:cNvSpPr/>
                <p:nvPr/>
              </p:nvSpPr>
              <p:spPr>
                <a:xfrm>
                  <a:off x="15445516" y="4681251"/>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69" name="Freeform: Shape 65">
                  <a:extLst>
                    <a:ext uri="{FF2B5EF4-FFF2-40B4-BE49-F238E27FC236}">
                      <a16:creationId xmlns:a16="http://schemas.microsoft.com/office/drawing/2014/main" id="{57AF2757-6F6D-CE6D-9D93-C03D8BA58981}"/>
                    </a:ext>
                  </a:extLst>
                </p:cNvPr>
                <p:cNvSpPr/>
                <p:nvPr/>
              </p:nvSpPr>
              <p:spPr>
                <a:xfrm>
                  <a:off x="15765557" y="468125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70" name="Freeform: Shape 66">
                  <a:extLst>
                    <a:ext uri="{FF2B5EF4-FFF2-40B4-BE49-F238E27FC236}">
                      <a16:creationId xmlns:a16="http://schemas.microsoft.com/office/drawing/2014/main" id="{398561D0-E83E-CC9A-B571-A0C5714E4243}"/>
                    </a:ext>
                  </a:extLst>
                </p:cNvPr>
                <p:cNvSpPr/>
                <p:nvPr/>
              </p:nvSpPr>
              <p:spPr>
                <a:xfrm>
                  <a:off x="16085501" y="4681251"/>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71" name="Freeform: Shape 67">
                  <a:extLst>
                    <a:ext uri="{FF2B5EF4-FFF2-40B4-BE49-F238E27FC236}">
                      <a16:creationId xmlns:a16="http://schemas.microsoft.com/office/drawing/2014/main" id="{99118CCD-61C9-1E8E-DDB0-225F4193FF48}"/>
                    </a:ext>
                  </a:extLst>
                </p:cNvPr>
                <p:cNvSpPr/>
                <p:nvPr/>
              </p:nvSpPr>
              <p:spPr>
                <a:xfrm>
                  <a:off x="16405542" y="4681251"/>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72" name="Freeform: Shape 68">
                  <a:extLst>
                    <a:ext uri="{FF2B5EF4-FFF2-40B4-BE49-F238E27FC236}">
                      <a16:creationId xmlns:a16="http://schemas.microsoft.com/office/drawing/2014/main" id="{29331AB6-107E-5827-3C41-7CC9BC73E101}"/>
                    </a:ext>
                  </a:extLst>
                </p:cNvPr>
                <p:cNvSpPr/>
                <p:nvPr/>
              </p:nvSpPr>
              <p:spPr>
                <a:xfrm>
                  <a:off x="16725486" y="4681251"/>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73" name="Freeform: Shape 69">
                  <a:extLst>
                    <a:ext uri="{FF2B5EF4-FFF2-40B4-BE49-F238E27FC236}">
                      <a16:creationId xmlns:a16="http://schemas.microsoft.com/office/drawing/2014/main" id="{044073F4-F5C7-6462-2039-F7D3BF9F071B}"/>
                    </a:ext>
                  </a:extLst>
                </p:cNvPr>
                <p:cNvSpPr/>
                <p:nvPr/>
              </p:nvSpPr>
              <p:spPr>
                <a:xfrm>
                  <a:off x="15125572" y="4388357"/>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74" name="Freeform: Shape 70">
                  <a:extLst>
                    <a:ext uri="{FF2B5EF4-FFF2-40B4-BE49-F238E27FC236}">
                      <a16:creationId xmlns:a16="http://schemas.microsoft.com/office/drawing/2014/main" id="{C58E5C0C-442D-EDE6-381D-04C1D8D9D29B}"/>
                    </a:ext>
                  </a:extLst>
                </p:cNvPr>
                <p:cNvSpPr/>
                <p:nvPr/>
              </p:nvSpPr>
              <p:spPr>
                <a:xfrm>
                  <a:off x="15445516" y="4388357"/>
                  <a:ext cx="172593" cy="119157"/>
                </a:xfrm>
                <a:custGeom>
                  <a:avLst/>
                  <a:gdLst>
                    <a:gd name="connsiteX0" fmla="*/ 172594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4"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75" name="Freeform: Shape 71">
                  <a:extLst>
                    <a:ext uri="{FF2B5EF4-FFF2-40B4-BE49-F238E27FC236}">
                      <a16:creationId xmlns:a16="http://schemas.microsoft.com/office/drawing/2014/main" id="{729217F5-7168-D532-9E44-B672ED805942}"/>
                    </a:ext>
                  </a:extLst>
                </p:cNvPr>
                <p:cNvSpPr/>
                <p:nvPr/>
              </p:nvSpPr>
              <p:spPr>
                <a:xfrm>
                  <a:off x="15765557" y="4388357"/>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76" name="Freeform: Shape 72">
                  <a:extLst>
                    <a:ext uri="{FF2B5EF4-FFF2-40B4-BE49-F238E27FC236}">
                      <a16:creationId xmlns:a16="http://schemas.microsoft.com/office/drawing/2014/main" id="{49371E40-9EB6-ADC4-07CE-8D87B9C18158}"/>
                    </a:ext>
                  </a:extLst>
                </p:cNvPr>
                <p:cNvSpPr/>
                <p:nvPr/>
              </p:nvSpPr>
              <p:spPr>
                <a:xfrm>
                  <a:off x="16085501" y="4388357"/>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77" name="Freeform: Shape 73">
                  <a:extLst>
                    <a:ext uri="{FF2B5EF4-FFF2-40B4-BE49-F238E27FC236}">
                      <a16:creationId xmlns:a16="http://schemas.microsoft.com/office/drawing/2014/main" id="{87724519-0A60-9D3F-FEB1-96C7D7AA6081}"/>
                    </a:ext>
                  </a:extLst>
                </p:cNvPr>
                <p:cNvSpPr/>
                <p:nvPr/>
              </p:nvSpPr>
              <p:spPr>
                <a:xfrm>
                  <a:off x="16405542" y="4388357"/>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78" name="Freeform: Shape 74">
                  <a:extLst>
                    <a:ext uri="{FF2B5EF4-FFF2-40B4-BE49-F238E27FC236}">
                      <a16:creationId xmlns:a16="http://schemas.microsoft.com/office/drawing/2014/main" id="{6F2862CA-3236-6431-8571-A915E8B78B25}"/>
                    </a:ext>
                  </a:extLst>
                </p:cNvPr>
                <p:cNvSpPr/>
                <p:nvPr/>
              </p:nvSpPr>
              <p:spPr>
                <a:xfrm>
                  <a:off x="16725486" y="4388357"/>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79" name="Freeform: Shape 75">
                  <a:extLst>
                    <a:ext uri="{FF2B5EF4-FFF2-40B4-BE49-F238E27FC236}">
                      <a16:creationId xmlns:a16="http://schemas.microsoft.com/office/drawing/2014/main" id="{5C0993C3-5B0C-4194-ECD3-F73B2B559594}"/>
                    </a:ext>
                  </a:extLst>
                </p:cNvPr>
                <p:cNvSpPr/>
                <p:nvPr/>
              </p:nvSpPr>
              <p:spPr>
                <a:xfrm>
                  <a:off x="15125572" y="409555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80" name="Freeform: Shape 76">
                  <a:extLst>
                    <a:ext uri="{FF2B5EF4-FFF2-40B4-BE49-F238E27FC236}">
                      <a16:creationId xmlns:a16="http://schemas.microsoft.com/office/drawing/2014/main" id="{5738E5FC-BEEF-2D08-B492-45DF7638E7EB}"/>
                    </a:ext>
                  </a:extLst>
                </p:cNvPr>
                <p:cNvSpPr/>
                <p:nvPr/>
              </p:nvSpPr>
              <p:spPr>
                <a:xfrm>
                  <a:off x="15445516" y="4095558"/>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81" name="Freeform: Shape 77">
                  <a:extLst>
                    <a:ext uri="{FF2B5EF4-FFF2-40B4-BE49-F238E27FC236}">
                      <a16:creationId xmlns:a16="http://schemas.microsoft.com/office/drawing/2014/main" id="{E7089057-11EF-DA59-6A51-E5E5F62E35B6}"/>
                    </a:ext>
                  </a:extLst>
                </p:cNvPr>
                <p:cNvSpPr/>
                <p:nvPr/>
              </p:nvSpPr>
              <p:spPr>
                <a:xfrm>
                  <a:off x="15765557" y="409555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82" name="Freeform: Shape 78">
                  <a:extLst>
                    <a:ext uri="{FF2B5EF4-FFF2-40B4-BE49-F238E27FC236}">
                      <a16:creationId xmlns:a16="http://schemas.microsoft.com/office/drawing/2014/main" id="{24F262A5-E13A-A97F-13C9-C5F032BC225F}"/>
                    </a:ext>
                  </a:extLst>
                </p:cNvPr>
                <p:cNvSpPr/>
                <p:nvPr/>
              </p:nvSpPr>
              <p:spPr>
                <a:xfrm>
                  <a:off x="16085501" y="409555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83" name="Freeform: Shape 79">
                  <a:extLst>
                    <a:ext uri="{FF2B5EF4-FFF2-40B4-BE49-F238E27FC236}">
                      <a16:creationId xmlns:a16="http://schemas.microsoft.com/office/drawing/2014/main" id="{B09B1576-E7BC-E1B1-C3AC-848741AD2677}"/>
                    </a:ext>
                  </a:extLst>
                </p:cNvPr>
                <p:cNvSpPr/>
                <p:nvPr/>
              </p:nvSpPr>
              <p:spPr>
                <a:xfrm>
                  <a:off x="16405542" y="4095558"/>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84" name="Freeform: Shape 80">
                  <a:extLst>
                    <a:ext uri="{FF2B5EF4-FFF2-40B4-BE49-F238E27FC236}">
                      <a16:creationId xmlns:a16="http://schemas.microsoft.com/office/drawing/2014/main" id="{3A1D7D76-93B0-3FD1-8A3F-86E8FC6575BE}"/>
                    </a:ext>
                  </a:extLst>
                </p:cNvPr>
                <p:cNvSpPr/>
                <p:nvPr/>
              </p:nvSpPr>
              <p:spPr>
                <a:xfrm>
                  <a:off x="16725486" y="4095558"/>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85" name="Freeform: Shape 81">
                  <a:extLst>
                    <a:ext uri="{FF2B5EF4-FFF2-40B4-BE49-F238E27FC236}">
                      <a16:creationId xmlns:a16="http://schemas.microsoft.com/office/drawing/2014/main" id="{39C5D036-3393-2287-97AF-A9E3F04EA4F7}"/>
                    </a:ext>
                  </a:extLst>
                </p:cNvPr>
                <p:cNvSpPr/>
                <p:nvPr/>
              </p:nvSpPr>
              <p:spPr>
                <a:xfrm>
                  <a:off x="15125572" y="3802665"/>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86" name="Freeform: Shape 82">
                  <a:extLst>
                    <a:ext uri="{FF2B5EF4-FFF2-40B4-BE49-F238E27FC236}">
                      <a16:creationId xmlns:a16="http://schemas.microsoft.com/office/drawing/2014/main" id="{46FC67CB-6A20-E6C5-50B5-9CD7EF8369D7}"/>
                    </a:ext>
                  </a:extLst>
                </p:cNvPr>
                <p:cNvSpPr/>
                <p:nvPr/>
              </p:nvSpPr>
              <p:spPr>
                <a:xfrm>
                  <a:off x="15445516" y="3802665"/>
                  <a:ext cx="172593" cy="119157"/>
                </a:xfrm>
                <a:custGeom>
                  <a:avLst/>
                  <a:gdLst>
                    <a:gd name="connsiteX0" fmla="*/ 172594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4"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87" name="Freeform: Shape 83">
                  <a:extLst>
                    <a:ext uri="{FF2B5EF4-FFF2-40B4-BE49-F238E27FC236}">
                      <a16:creationId xmlns:a16="http://schemas.microsoft.com/office/drawing/2014/main" id="{15DD7765-9BDA-8DD2-44EA-97B104BB9D68}"/>
                    </a:ext>
                  </a:extLst>
                </p:cNvPr>
                <p:cNvSpPr/>
                <p:nvPr/>
              </p:nvSpPr>
              <p:spPr>
                <a:xfrm>
                  <a:off x="15765557" y="3802665"/>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88" name="Freeform: Shape 84">
                  <a:extLst>
                    <a:ext uri="{FF2B5EF4-FFF2-40B4-BE49-F238E27FC236}">
                      <a16:creationId xmlns:a16="http://schemas.microsoft.com/office/drawing/2014/main" id="{3FD6DB2B-71BD-56E4-D309-A492F8593BB4}"/>
                    </a:ext>
                  </a:extLst>
                </p:cNvPr>
                <p:cNvSpPr/>
                <p:nvPr/>
              </p:nvSpPr>
              <p:spPr>
                <a:xfrm>
                  <a:off x="16085501" y="3802665"/>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89" name="Freeform: Shape 85">
                  <a:extLst>
                    <a:ext uri="{FF2B5EF4-FFF2-40B4-BE49-F238E27FC236}">
                      <a16:creationId xmlns:a16="http://schemas.microsoft.com/office/drawing/2014/main" id="{F0871AE2-2A11-A8E3-0E8B-CC49E0087B1B}"/>
                    </a:ext>
                  </a:extLst>
                </p:cNvPr>
                <p:cNvSpPr/>
                <p:nvPr/>
              </p:nvSpPr>
              <p:spPr>
                <a:xfrm>
                  <a:off x="16405542" y="3802665"/>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90" name="Freeform: Shape 86">
                  <a:extLst>
                    <a:ext uri="{FF2B5EF4-FFF2-40B4-BE49-F238E27FC236}">
                      <a16:creationId xmlns:a16="http://schemas.microsoft.com/office/drawing/2014/main" id="{435C9F5F-88F4-2A3B-3D0B-6785A3446E8C}"/>
                    </a:ext>
                  </a:extLst>
                </p:cNvPr>
                <p:cNvSpPr/>
                <p:nvPr/>
              </p:nvSpPr>
              <p:spPr>
                <a:xfrm>
                  <a:off x="16725486" y="3802665"/>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91" name="Freeform: Shape 87">
                  <a:extLst>
                    <a:ext uri="{FF2B5EF4-FFF2-40B4-BE49-F238E27FC236}">
                      <a16:creationId xmlns:a16="http://schemas.microsoft.com/office/drawing/2014/main" id="{0CB5928F-C895-66F3-3FE1-EB928B1D53E3}"/>
                    </a:ext>
                  </a:extLst>
                </p:cNvPr>
                <p:cNvSpPr/>
                <p:nvPr/>
              </p:nvSpPr>
              <p:spPr>
                <a:xfrm>
                  <a:off x="15125572" y="3509866"/>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92" name="Freeform: Shape 88">
                  <a:extLst>
                    <a:ext uri="{FF2B5EF4-FFF2-40B4-BE49-F238E27FC236}">
                      <a16:creationId xmlns:a16="http://schemas.microsoft.com/office/drawing/2014/main" id="{0A25A035-7705-E8FB-1273-8E1FFA73970E}"/>
                    </a:ext>
                  </a:extLst>
                </p:cNvPr>
                <p:cNvSpPr/>
                <p:nvPr/>
              </p:nvSpPr>
              <p:spPr>
                <a:xfrm>
                  <a:off x="15445516" y="3509866"/>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93" name="Freeform: Shape 89">
                  <a:extLst>
                    <a:ext uri="{FF2B5EF4-FFF2-40B4-BE49-F238E27FC236}">
                      <a16:creationId xmlns:a16="http://schemas.microsoft.com/office/drawing/2014/main" id="{89B249E9-1AAE-8F15-9D8F-11DEA7186246}"/>
                    </a:ext>
                  </a:extLst>
                </p:cNvPr>
                <p:cNvSpPr/>
                <p:nvPr/>
              </p:nvSpPr>
              <p:spPr>
                <a:xfrm>
                  <a:off x="15765557" y="3509866"/>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94" name="Freeform: Shape 90">
                  <a:extLst>
                    <a:ext uri="{FF2B5EF4-FFF2-40B4-BE49-F238E27FC236}">
                      <a16:creationId xmlns:a16="http://schemas.microsoft.com/office/drawing/2014/main" id="{2810B4B4-6048-3D11-B4C9-D4B9099CB87F}"/>
                    </a:ext>
                  </a:extLst>
                </p:cNvPr>
                <p:cNvSpPr/>
                <p:nvPr/>
              </p:nvSpPr>
              <p:spPr>
                <a:xfrm>
                  <a:off x="16085501" y="3509866"/>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95" name="Freeform: Shape 91">
                  <a:extLst>
                    <a:ext uri="{FF2B5EF4-FFF2-40B4-BE49-F238E27FC236}">
                      <a16:creationId xmlns:a16="http://schemas.microsoft.com/office/drawing/2014/main" id="{A8B1479A-255D-915B-CB7F-F3587EA86F43}"/>
                    </a:ext>
                  </a:extLst>
                </p:cNvPr>
                <p:cNvSpPr/>
                <p:nvPr/>
              </p:nvSpPr>
              <p:spPr>
                <a:xfrm>
                  <a:off x="16405542" y="3509866"/>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96" name="Freeform: Shape 92">
                  <a:extLst>
                    <a:ext uri="{FF2B5EF4-FFF2-40B4-BE49-F238E27FC236}">
                      <a16:creationId xmlns:a16="http://schemas.microsoft.com/office/drawing/2014/main" id="{E7A8121A-6C8D-5819-7A09-738438A3631F}"/>
                    </a:ext>
                  </a:extLst>
                </p:cNvPr>
                <p:cNvSpPr/>
                <p:nvPr/>
              </p:nvSpPr>
              <p:spPr>
                <a:xfrm>
                  <a:off x="16725486" y="3509866"/>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97" name="Freeform: Shape 93">
                  <a:extLst>
                    <a:ext uri="{FF2B5EF4-FFF2-40B4-BE49-F238E27FC236}">
                      <a16:creationId xmlns:a16="http://schemas.microsoft.com/office/drawing/2014/main" id="{650F7D9F-5152-D984-F4B4-A35D05EC343D}"/>
                    </a:ext>
                  </a:extLst>
                </p:cNvPr>
                <p:cNvSpPr/>
                <p:nvPr/>
              </p:nvSpPr>
              <p:spPr>
                <a:xfrm>
                  <a:off x="15125572" y="3216972"/>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98" name="Freeform: Shape 94">
                  <a:extLst>
                    <a:ext uri="{FF2B5EF4-FFF2-40B4-BE49-F238E27FC236}">
                      <a16:creationId xmlns:a16="http://schemas.microsoft.com/office/drawing/2014/main" id="{5082C4D7-E7F0-4A6B-F281-4B67EB576A0F}"/>
                    </a:ext>
                  </a:extLst>
                </p:cNvPr>
                <p:cNvSpPr/>
                <p:nvPr/>
              </p:nvSpPr>
              <p:spPr>
                <a:xfrm>
                  <a:off x="15445516" y="3216972"/>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99" name="Freeform: Shape 95">
                  <a:extLst>
                    <a:ext uri="{FF2B5EF4-FFF2-40B4-BE49-F238E27FC236}">
                      <a16:creationId xmlns:a16="http://schemas.microsoft.com/office/drawing/2014/main" id="{D1261378-A75A-FDAD-8CED-4890297FED79}"/>
                    </a:ext>
                  </a:extLst>
                </p:cNvPr>
                <p:cNvSpPr/>
                <p:nvPr/>
              </p:nvSpPr>
              <p:spPr>
                <a:xfrm>
                  <a:off x="15765557" y="3216972"/>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00" name="Freeform: Shape 96">
                  <a:extLst>
                    <a:ext uri="{FF2B5EF4-FFF2-40B4-BE49-F238E27FC236}">
                      <a16:creationId xmlns:a16="http://schemas.microsoft.com/office/drawing/2014/main" id="{358813C9-5A2E-F47B-3774-82DD96AD1A0C}"/>
                    </a:ext>
                  </a:extLst>
                </p:cNvPr>
                <p:cNvSpPr/>
                <p:nvPr/>
              </p:nvSpPr>
              <p:spPr>
                <a:xfrm>
                  <a:off x="16085501" y="3216972"/>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01" name="Freeform: Shape 97">
                  <a:extLst>
                    <a:ext uri="{FF2B5EF4-FFF2-40B4-BE49-F238E27FC236}">
                      <a16:creationId xmlns:a16="http://schemas.microsoft.com/office/drawing/2014/main" id="{1C3CB054-ADF6-DD0B-9FE7-709DDB31AE8B}"/>
                    </a:ext>
                  </a:extLst>
                </p:cNvPr>
                <p:cNvSpPr/>
                <p:nvPr/>
              </p:nvSpPr>
              <p:spPr>
                <a:xfrm>
                  <a:off x="16405542" y="3216972"/>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02" name="Freeform: Shape 98">
                  <a:extLst>
                    <a:ext uri="{FF2B5EF4-FFF2-40B4-BE49-F238E27FC236}">
                      <a16:creationId xmlns:a16="http://schemas.microsoft.com/office/drawing/2014/main" id="{EF4DB105-2570-734D-3AE4-7BB8D008881D}"/>
                    </a:ext>
                  </a:extLst>
                </p:cNvPr>
                <p:cNvSpPr/>
                <p:nvPr/>
              </p:nvSpPr>
              <p:spPr>
                <a:xfrm>
                  <a:off x="16725486" y="3216972"/>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03" name="Freeform: Shape 99">
                  <a:extLst>
                    <a:ext uri="{FF2B5EF4-FFF2-40B4-BE49-F238E27FC236}">
                      <a16:creationId xmlns:a16="http://schemas.microsoft.com/office/drawing/2014/main" id="{B86D9C02-3498-2CC0-9965-137A3472A7AE}"/>
                    </a:ext>
                  </a:extLst>
                </p:cNvPr>
                <p:cNvSpPr/>
                <p:nvPr/>
              </p:nvSpPr>
              <p:spPr>
                <a:xfrm>
                  <a:off x="15125572" y="292407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104" name="Freeform: Shape 100">
                  <a:extLst>
                    <a:ext uri="{FF2B5EF4-FFF2-40B4-BE49-F238E27FC236}">
                      <a16:creationId xmlns:a16="http://schemas.microsoft.com/office/drawing/2014/main" id="{B425CC3E-094E-0244-DBC4-9EA9687C6D75}"/>
                    </a:ext>
                  </a:extLst>
                </p:cNvPr>
                <p:cNvSpPr/>
                <p:nvPr/>
              </p:nvSpPr>
              <p:spPr>
                <a:xfrm>
                  <a:off x="15445516" y="2924079"/>
                  <a:ext cx="172593" cy="119157"/>
                </a:xfrm>
                <a:custGeom>
                  <a:avLst/>
                  <a:gdLst>
                    <a:gd name="connsiteX0" fmla="*/ 172594 w 172593"/>
                    <a:gd name="connsiteY0" fmla="*/ 119158 h 119157"/>
                    <a:gd name="connsiteX1" fmla="*/ 0 w 172593"/>
                    <a:gd name="connsiteY1" fmla="*/ 0 h 119157"/>
                    <a:gd name="connsiteX2" fmla="*/ 27718 w 172593"/>
                    <a:gd name="connsiteY2" fmla="*/ 119158 h 119157"/>
                  </a:gdLst>
                  <a:ahLst/>
                  <a:cxnLst>
                    <a:cxn ang="0">
                      <a:pos x="connsiteX0" y="connsiteY0"/>
                    </a:cxn>
                    <a:cxn ang="0">
                      <a:pos x="connsiteX1" y="connsiteY1"/>
                    </a:cxn>
                    <a:cxn ang="0">
                      <a:pos x="connsiteX2" y="connsiteY2"/>
                    </a:cxn>
                  </a:cxnLst>
                  <a:rect l="l" t="t" r="r" b="b"/>
                  <a:pathLst>
                    <a:path w="172593" h="119157">
                      <a:moveTo>
                        <a:pt x="172594"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05" name="Freeform: Shape 101">
                  <a:extLst>
                    <a:ext uri="{FF2B5EF4-FFF2-40B4-BE49-F238E27FC236}">
                      <a16:creationId xmlns:a16="http://schemas.microsoft.com/office/drawing/2014/main" id="{9AFC908E-1766-A3EB-9F3A-E9D811FE4763}"/>
                    </a:ext>
                  </a:extLst>
                </p:cNvPr>
                <p:cNvSpPr/>
                <p:nvPr/>
              </p:nvSpPr>
              <p:spPr>
                <a:xfrm>
                  <a:off x="15765557" y="292407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106" name="Freeform: Shape 102">
                  <a:extLst>
                    <a:ext uri="{FF2B5EF4-FFF2-40B4-BE49-F238E27FC236}">
                      <a16:creationId xmlns:a16="http://schemas.microsoft.com/office/drawing/2014/main" id="{592AE364-DD07-45C6-A9A6-6883B409833E}"/>
                    </a:ext>
                  </a:extLst>
                </p:cNvPr>
                <p:cNvSpPr/>
                <p:nvPr/>
              </p:nvSpPr>
              <p:spPr>
                <a:xfrm>
                  <a:off x="16085501" y="292407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07" name="Freeform: Shape 103">
                  <a:extLst>
                    <a:ext uri="{FF2B5EF4-FFF2-40B4-BE49-F238E27FC236}">
                      <a16:creationId xmlns:a16="http://schemas.microsoft.com/office/drawing/2014/main" id="{259CC8F2-4C60-1558-862E-F1AA94C9EE75}"/>
                    </a:ext>
                  </a:extLst>
                </p:cNvPr>
                <p:cNvSpPr/>
                <p:nvPr/>
              </p:nvSpPr>
              <p:spPr>
                <a:xfrm>
                  <a:off x="16405542" y="2924079"/>
                  <a:ext cx="172592" cy="119157"/>
                </a:xfrm>
                <a:custGeom>
                  <a:avLst/>
                  <a:gdLst>
                    <a:gd name="connsiteX0" fmla="*/ 172593 w 172592"/>
                    <a:gd name="connsiteY0" fmla="*/ 119158 h 119157"/>
                    <a:gd name="connsiteX1" fmla="*/ 0 w 172592"/>
                    <a:gd name="connsiteY1" fmla="*/ 0 h 119157"/>
                    <a:gd name="connsiteX2" fmla="*/ 27717 w 172592"/>
                    <a:gd name="connsiteY2" fmla="*/ 119158 h 119157"/>
                  </a:gdLst>
                  <a:ahLst/>
                  <a:cxnLst>
                    <a:cxn ang="0">
                      <a:pos x="connsiteX0" y="connsiteY0"/>
                    </a:cxn>
                    <a:cxn ang="0">
                      <a:pos x="connsiteX1" y="connsiteY1"/>
                    </a:cxn>
                    <a:cxn ang="0">
                      <a:pos x="connsiteX2" y="connsiteY2"/>
                    </a:cxn>
                  </a:cxnLst>
                  <a:rect l="l" t="t" r="r" b="b"/>
                  <a:pathLst>
                    <a:path w="172592" h="119157">
                      <a:moveTo>
                        <a:pt x="172593" y="119158"/>
                      </a:moveTo>
                      <a:lnTo>
                        <a:pt x="0" y="0"/>
                      </a:lnTo>
                      <a:lnTo>
                        <a:pt x="27717" y="119158"/>
                      </a:lnTo>
                      <a:close/>
                    </a:path>
                  </a:pathLst>
                </a:custGeom>
                <a:grpFill/>
                <a:ln w="9525" cap="flat">
                  <a:noFill/>
                  <a:prstDash val="solid"/>
                  <a:miter/>
                </a:ln>
              </p:spPr>
              <p:txBody>
                <a:bodyPr rtlCol="0" anchor="ctr"/>
                <a:lstStyle/>
                <a:p>
                  <a:endParaRPr lang="en-US" sz="900"/>
                </a:p>
              </p:txBody>
            </p:sp>
            <p:sp>
              <p:nvSpPr>
                <p:cNvPr id="108" name="Freeform: Shape 104">
                  <a:extLst>
                    <a:ext uri="{FF2B5EF4-FFF2-40B4-BE49-F238E27FC236}">
                      <a16:creationId xmlns:a16="http://schemas.microsoft.com/office/drawing/2014/main" id="{A6B6EE12-0FE7-04FC-A8E2-247BCC9480A7}"/>
                    </a:ext>
                  </a:extLst>
                </p:cNvPr>
                <p:cNvSpPr/>
                <p:nvPr/>
              </p:nvSpPr>
              <p:spPr>
                <a:xfrm>
                  <a:off x="16725486" y="2924079"/>
                  <a:ext cx="172688" cy="119157"/>
                </a:xfrm>
                <a:custGeom>
                  <a:avLst/>
                  <a:gdLst>
                    <a:gd name="connsiteX0" fmla="*/ 172688 w 172688"/>
                    <a:gd name="connsiteY0" fmla="*/ 119158 h 119157"/>
                    <a:gd name="connsiteX1" fmla="*/ 0 w 172688"/>
                    <a:gd name="connsiteY1" fmla="*/ 0 h 119157"/>
                    <a:gd name="connsiteX2" fmla="*/ 27718 w 172688"/>
                    <a:gd name="connsiteY2" fmla="*/ 119158 h 119157"/>
                  </a:gdLst>
                  <a:ahLst/>
                  <a:cxnLst>
                    <a:cxn ang="0">
                      <a:pos x="connsiteX0" y="connsiteY0"/>
                    </a:cxn>
                    <a:cxn ang="0">
                      <a:pos x="connsiteX1" y="connsiteY1"/>
                    </a:cxn>
                    <a:cxn ang="0">
                      <a:pos x="connsiteX2" y="connsiteY2"/>
                    </a:cxn>
                  </a:cxnLst>
                  <a:rect l="l" t="t" r="r" b="b"/>
                  <a:pathLst>
                    <a:path w="172688" h="119157">
                      <a:moveTo>
                        <a:pt x="172688" y="119158"/>
                      </a:moveTo>
                      <a:lnTo>
                        <a:pt x="0" y="0"/>
                      </a:lnTo>
                      <a:lnTo>
                        <a:pt x="27718" y="119158"/>
                      </a:lnTo>
                      <a:close/>
                    </a:path>
                  </a:pathLst>
                </a:custGeom>
                <a:grpFill/>
                <a:ln w="9525" cap="flat">
                  <a:noFill/>
                  <a:prstDash val="solid"/>
                  <a:miter/>
                </a:ln>
              </p:spPr>
              <p:txBody>
                <a:bodyPr rtlCol="0" anchor="ctr"/>
                <a:lstStyle/>
                <a:p>
                  <a:endParaRPr lang="en-US" sz="900"/>
                </a:p>
              </p:txBody>
            </p:sp>
            <p:sp>
              <p:nvSpPr>
                <p:cNvPr id="109" name="Freeform: Shape 105">
                  <a:extLst>
                    <a:ext uri="{FF2B5EF4-FFF2-40B4-BE49-F238E27FC236}">
                      <a16:creationId xmlns:a16="http://schemas.microsoft.com/office/drawing/2014/main" id="{DC11C4A8-3D37-8C7B-3822-A034584F9CB7}"/>
                    </a:ext>
                  </a:extLst>
                </p:cNvPr>
                <p:cNvSpPr/>
                <p:nvPr/>
              </p:nvSpPr>
              <p:spPr>
                <a:xfrm>
                  <a:off x="15125572" y="26312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10" name="Freeform: Shape 106">
                  <a:extLst>
                    <a:ext uri="{FF2B5EF4-FFF2-40B4-BE49-F238E27FC236}">
                      <a16:creationId xmlns:a16="http://schemas.microsoft.com/office/drawing/2014/main" id="{642EF106-182A-02EA-C473-4C8040D4B417}"/>
                    </a:ext>
                  </a:extLst>
                </p:cNvPr>
                <p:cNvSpPr/>
                <p:nvPr/>
              </p:nvSpPr>
              <p:spPr>
                <a:xfrm>
                  <a:off x="15445516" y="2631280"/>
                  <a:ext cx="172593" cy="119062"/>
                </a:xfrm>
                <a:custGeom>
                  <a:avLst/>
                  <a:gdLst>
                    <a:gd name="connsiteX0" fmla="*/ 172594 w 172593"/>
                    <a:gd name="connsiteY0" fmla="*/ 119063 h 119062"/>
                    <a:gd name="connsiteX1" fmla="*/ 0 w 172593"/>
                    <a:gd name="connsiteY1" fmla="*/ 0 h 119062"/>
                    <a:gd name="connsiteX2" fmla="*/ 27718 w 172593"/>
                    <a:gd name="connsiteY2" fmla="*/ 119063 h 119062"/>
                  </a:gdLst>
                  <a:ahLst/>
                  <a:cxnLst>
                    <a:cxn ang="0">
                      <a:pos x="connsiteX0" y="connsiteY0"/>
                    </a:cxn>
                    <a:cxn ang="0">
                      <a:pos x="connsiteX1" y="connsiteY1"/>
                    </a:cxn>
                    <a:cxn ang="0">
                      <a:pos x="connsiteX2" y="connsiteY2"/>
                    </a:cxn>
                  </a:cxnLst>
                  <a:rect l="l" t="t" r="r" b="b"/>
                  <a:pathLst>
                    <a:path w="172593" h="119062">
                      <a:moveTo>
                        <a:pt x="172594"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11" name="Freeform: Shape 107">
                  <a:extLst>
                    <a:ext uri="{FF2B5EF4-FFF2-40B4-BE49-F238E27FC236}">
                      <a16:creationId xmlns:a16="http://schemas.microsoft.com/office/drawing/2014/main" id="{8466387A-4FD6-C14D-D27A-26CCC690D06A}"/>
                    </a:ext>
                  </a:extLst>
                </p:cNvPr>
                <p:cNvSpPr/>
                <p:nvPr/>
              </p:nvSpPr>
              <p:spPr>
                <a:xfrm>
                  <a:off x="15765557" y="26312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12" name="Freeform: Shape 108">
                  <a:extLst>
                    <a:ext uri="{FF2B5EF4-FFF2-40B4-BE49-F238E27FC236}">
                      <a16:creationId xmlns:a16="http://schemas.microsoft.com/office/drawing/2014/main" id="{9DB4A415-AABF-A3D1-1E0C-9F727D828156}"/>
                    </a:ext>
                  </a:extLst>
                </p:cNvPr>
                <p:cNvSpPr/>
                <p:nvPr/>
              </p:nvSpPr>
              <p:spPr>
                <a:xfrm>
                  <a:off x="16085501" y="263128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sp>
              <p:nvSpPr>
                <p:cNvPr id="113" name="Freeform: Shape 109">
                  <a:extLst>
                    <a:ext uri="{FF2B5EF4-FFF2-40B4-BE49-F238E27FC236}">
                      <a16:creationId xmlns:a16="http://schemas.microsoft.com/office/drawing/2014/main" id="{79477DB7-6020-3952-7524-C24B3A3DCA21}"/>
                    </a:ext>
                  </a:extLst>
                </p:cNvPr>
                <p:cNvSpPr/>
                <p:nvPr/>
              </p:nvSpPr>
              <p:spPr>
                <a:xfrm>
                  <a:off x="16405542" y="2631280"/>
                  <a:ext cx="172592" cy="119062"/>
                </a:xfrm>
                <a:custGeom>
                  <a:avLst/>
                  <a:gdLst>
                    <a:gd name="connsiteX0" fmla="*/ 172593 w 172592"/>
                    <a:gd name="connsiteY0" fmla="*/ 119063 h 119062"/>
                    <a:gd name="connsiteX1" fmla="*/ 0 w 172592"/>
                    <a:gd name="connsiteY1" fmla="*/ 0 h 119062"/>
                    <a:gd name="connsiteX2" fmla="*/ 27717 w 172592"/>
                    <a:gd name="connsiteY2" fmla="*/ 119063 h 119062"/>
                  </a:gdLst>
                  <a:ahLst/>
                  <a:cxnLst>
                    <a:cxn ang="0">
                      <a:pos x="connsiteX0" y="connsiteY0"/>
                    </a:cxn>
                    <a:cxn ang="0">
                      <a:pos x="connsiteX1" y="connsiteY1"/>
                    </a:cxn>
                    <a:cxn ang="0">
                      <a:pos x="connsiteX2" y="connsiteY2"/>
                    </a:cxn>
                  </a:cxnLst>
                  <a:rect l="l" t="t" r="r" b="b"/>
                  <a:pathLst>
                    <a:path w="172592" h="119062">
                      <a:moveTo>
                        <a:pt x="172593" y="119063"/>
                      </a:moveTo>
                      <a:lnTo>
                        <a:pt x="0" y="0"/>
                      </a:lnTo>
                      <a:lnTo>
                        <a:pt x="27717" y="119063"/>
                      </a:lnTo>
                      <a:close/>
                    </a:path>
                  </a:pathLst>
                </a:custGeom>
                <a:grpFill/>
                <a:ln w="9525" cap="flat">
                  <a:noFill/>
                  <a:prstDash val="solid"/>
                  <a:miter/>
                </a:ln>
              </p:spPr>
              <p:txBody>
                <a:bodyPr rtlCol="0" anchor="ctr"/>
                <a:lstStyle/>
                <a:p>
                  <a:endParaRPr lang="en-US" sz="900"/>
                </a:p>
              </p:txBody>
            </p:sp>
            <p:sp>
              <p:nvSpPr>
                <p:cNvPr id="114" name="Freeform: Shape 110">
                  <a:extLst>
                    <a:ext uri="{FF2B5EF4-FFF2-40B4-BE49-F238E27FC236}">
                      <a16:creationId xmlns:a16="http://schemas.microsoft.com/office/drawing/2014/main" id="{63DEEABB-88D5-6B0E-F641-15976C7726EB}"/>
                    </a:ext>
                  </a:extLst>
                </p:cNvPr>
                <p:cNvSpPr/>
                <p:nvPr/>
              </p:nvSpPr>
              <p:spPr>
                <a:xfrm>
                  <a:off x="16725486" y="2631280"/>
                  <a:ext cx="172688" cy="119062"/>
                </a:xfrm>
                <a:custGeom>
                  <a:avLst/>
                  <a:gdLst>
                    <a:gd name="connsiteX0" fmla="*/ 172688 w 172688"/>
                    <a:gd name="connsiteY0" fmla="*/ 119063 h 119062"/>
                    <a:gd name="connsiteX1" fmla="*/ 0 w 172688"/>
                    <a:gd name="connsiteY1" fmla="*/ 0 h 119062"/>
                    <a:gd name="connsiteX2" fmla="*/ 27718 w 172688"/>
                    <a:gd name="connsiteY2" fmla="*/ 119063 h 119062"/>
                  </a:gdLst>
                  <a:ahLst/>
                  <a:cxnLst>
                    <a:cxn ang="0">
                      <a:pos x="connsiteX0" y="connsiteY0"/>
                    </a:cxn>
                    <a:cxn ang="0">
                      <a:pos x="connsiteX1" y="connsiteY1"/>
                    </a:cxn>
                    <a:cxn ang="0">
                      <a:pos x="connsiteX2" y="connsiteY2"/>
                    </a:cxn>
                  </a:cxnLst>
                  <a:rect l="l" t="t" r="r" b="b"/>
                  <a:pathLst>
                    <a:path w="172688" h="119062">
                      <a:moveTo>
                        <a:pt x="172688" y="119063"/>
                      </a:moveTo>
                      <a:lnTo>
                        <a:pt x="0" y="0"/>
                      </a:lnTo>
                      <a:lnTo>
                        <a:pt x="27718" y="119063"/>
                      </a:lnTo>
                      <a:close/>
                    </a:path>
                  </a:pathLst>
                </a:custGeom>
                <a:grpFill/>
                <a:ln w="9525" cap="flat">
                  <a:noFill/>
                  <a:prstDash val="solid"/>
                  <a:miter/>
                </a:ln>
              </p:spPr>
              <p:txBody>
                <a:bodyPr rtlCol="0" anchor="ctr"/>
                <a:lstStyle/>
                <a:p>
                  <a:endParaRPr lang="en-US" sz="900"/>
                </a:p>
              </p:txBody>
            </p:sp>
          </p:grpSp>
        </p:grpSp>
      </p:grpSp>
      <p:sp>
        <p:nvSpPr>
          <p:cNvPr id="451" name="Graphic 4768">
            <a:extLst>
              <a:ext uri="{FF2B5EF4-FFF2-40B4-BE49-F238E27FC236}">
                <a16:creationId xmlns:a16="http://schemas.microsoft.com/office/drawing/2014/main" id="{799E3C68-6EDF-49CB-3FD0-2192C590022E}"/>
              </a:ext>
            </a:extLst>
          </p:cNvPr>
          <p:cNvSpPr/>
          <p:nvPr/>
        </p:nvSpPr>
        <p:spPr>
          <a:xfrm>
            <a:off x="6134321" y="0"/>
            <a:ext cx="6057680" cy="6858000"/>
          </a:xfrm>
          <a:custGeom>
            <a:avLst/>
            <a:gdLst>
              <a:gd name="connsiteX0" fmla="*/ 9494007 w 12126092"/>
              <a:gd name="connsiteY0" fmla="*/ 0 h 13760539"/>
              <a:gd name="connsiteX1" fmla="*/ 0 w 12126092"/>
              <a:gd name="connsiteY1" fmla="*/ 13760539 h 13760539"/>
              <a:gd name="connsiteX2" fmla="*/ 12126092 w 12126092"/>
              <a:gd name="connsiteY2" fmla="*/ 13760539 h 13760539"/>
              <a:gd name="connsiteX3" fmla="*/ 12126092 w 12126092"/>
              <a:gd name="connsiteY3" fmla="*/ 0 h 13760539"/>
            </a:gdLst>
            <a:ahLst/>
            <a:cxnLst>
              <a:cxn ang="0">
                <a:pos x="connsiteX0" y="connsiteY0"/>
              </a:cxn>
              <a:cxn ang="0">
                <a:pos x="connsiteX1" y="connsiteY1"/>
              </a:cxn>
              <a:cxn ang="0">
                <a:pos x="connsiteX2" y="connsiteY2"/>
              </a:cxn>
              <a:cxn ang="0">
                <a:pos x="connsiteX3" y="connsiteY3"/>
              </a:cxn>
            </a:cxnLst>
            <a:rect l="l" t="t" r="r" b="b"/>
            <a:pathLst>
              <a:path w="12126092" h="13760539">
                <a:moveTo>
                  <a:pt x="9494007" y="0"/>
                </a:moveTo>
                <a:lnTo>
                  <a:pt x="0" y="13760539"/>
                </a:lnTo>
                <a:lnTo>
                  <a:pt x="12126092" y="13760539"/>
                </a:lnTo>
                <a:lnTo>
                  <a:pt x="12126092" y="0"/>
                </a:lnTo>
                <a:close/>
              </a:path>
            </a:pathLst>
          </a:custGeom>
          <a:solidFill>
            <a:srgbClr val="1FBDC9"/>
          </a:solidFill>
          <a:ln w="12737" cap="flat">
            <a:noFill/>
            <a:prstDash val="solid"/>
            <a:miter/>
          </a:ln>
        </p:spPr>
        <p:txBody>
          <a:bodyPr rtlCol="0" anchor="ctr"/>
          <a:lstStyle/>
          <a:p>
            <a:endParaRPr lang="en-US" sz="900"/>
          </a:p>
        </p:txBody>
      </p:sp>
      <p:sp>
        <p:nvSpPr>
          <p:cNvPr id="452" name="Subtitle 2">
            <a:extLst>
              <a:ext uri="{FF2B5EF4-FFF2-40B4-BE49-F238E27FC236}">
                <a16:creationId xmlns:a16="http://schemas.microsoft.com/office/drawing/2014/main" id="{485F9C0D-C7BB-D092-7B18-5611E700EAB1}"/>
              </a:ext>
            </a:extLst>
          </p:cNvPr>
          <p:cNvSpPr>
            <a:spLocks noGrp="1"/>
          </p:cNvSpPr>
          <p:nvPr>
            <p:ph type="subTitle" idx="1" hasCustomPrompt="1"/>
          </p:nvPr>
        </p:nvSpPr>
        <p:spPr>
          <a:xfrm>
            <a:off x="680238" y="5438422"/>
            <a:ext cx="5986859" cy="365125"/>
          </a:xfrm>
          <a:prstGeom prst="rect">
            <a:avLst/>
          </a:prstGeom>
        </p:spPr>
        <p:txBody>
          <a:bodyPr/>
          <a:lstStyle>
            <a:lvl1pPr marL="0" indent="0" algn="l">
              <a:lnSpc>
                <a:spcPct val="100000"/>
              </a:lnSpc>
              <a:spcBef>
                <a:spcPts val="0"/>
              </a:spcBef>
              <a:buNone/>
              <a:defRPr sz="1200">
                <a:solidFill>
                  <a:schemeClr val="bg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dirty="0"/>
              <a:t>Name Here</a:t>
            </a:r>
          </a:p>
          <a:p>
            <a:r>
              <a:rPr lang="en-US" dirty="0"/>
              <a:t>Title Here</a:t>
            </a:r>
          </a:p>
        </p:txBody>
      </p:sp>
      <p:sp>
        <p:nvSpPr>
          <p:cNvPr id="453" name="TextBox 452">
            <a:extLst>
              <a:ext uri="{FF2B5EF4-FFF2-40B4-BE49-F238E27FC236}">
                <a16:creationId xmlns:a16="http://schemas.microsoft.com/office/drawing/2014/main" id="{81BEB8C8-943E-B1CE-4C39-B0F2D5C81F2D}"/>
              </a:ext>
            </a:extLst>
          </p:cNvPr>
          <p:cNvSpPr txBox="1"/>
          <p:nvPr/>
        </p:nvSpPr>
        <p:spPr>
          <a:xfrm>
            <a:off x="463564" y="6284498"/>
            <a:ext cx="6105832" cy="123111"/>
          </a:xfrm>
          <a:prstGeom prst="rect">
            <a:avLst/>
          </a:prstGeom>
          <a:noFill/>
        </p:spPr>
        <p:txBody>
          <a:bodyPr wrap="square" lIns="0" tIns="0" rIns="0" bIns="0">
            <a:spAutoFit/>
          </a:bodyPr>
          <a:lstStyle/>
          <a:p>
            <a:r>
              <a:rPr lang="en-US" sz="800" dirty="0">
                <a:solidFill>
                  <a:schemeClr val="accent4"/>
                </a:solidFill>
                <a:latin typeface="Raleway Lining" panose="020B0503030101060003" pitchFamily="34" charset="77"/>
              </a:rPr>
              <a:t>Alliant Insurance Services | Proprietary &amp; Confidential</a:t>
            </a:r>
          </a:p>
        </p:txBody>
      </p:sp>
      <p:pic>
        <p:nvPicPr>
          <p:cNvPr id="454" name="Picture 453">
            <a:extLst>
              <a:ext uri="{FF2B5EF4-FFF2-40B4-BE49-F238E27FC236}">
                <a16:creationId xmlns:a16="http://schemas.microsoft.com/office/drawing/2014/main" id="{FAF1A592-33FE-E01D-AF3C-480EC971651B}"/>
              </a:ext>
            </a:extLst>
          </p:cNvPr>
          <p:cNvPicPr>
            <a:picLocks noChangeAspect="1"/>
          </p:cNvPicPr>
          <p:nvPr/>
        </p:nvPicPr>
        <p:blipFill>
          <a:blip r:embed="rId2"/>
          <a:srcRect/>
          <a:stretch/>
        </p:blipFill>
        <p:spPr>
          <a:xfrm>
            <a:off x="463564" y="463826"/>
            <a:ext cx="1371600" cy="301752"/>
          </a:xfrm>
          <a:prstGeom prst="rect">
            <a:avLst/>
          </a:prstGeom>
        </p:spPr>
      </p:pic>
    </p:spTree>
    <p:extLst>
      <p:ext uri="{BB962C8B-B14F-4D97-AF65-F5344CB8AC3E}">
        <p14:creationId xmlns:p14="http://schemas.microsoft.com/office/powerpoint/2010/main" val="202432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Divider 1">
    <p:bg>
      <p:bgPr>
        <a:solidFill>
          <a:schemeClr val="bg2"/>
        </a:solidFill>
        <a:effectLst/>
      </p:bgPr>
    </p:bg>
    <p:spTree>
      <p:nvGrpSpPr>
        <p:cNvPr id="1" name=""/>
        <p:cNvGrpSpPr/>
        <p:nvPr/>
      </p:nvGrpSpPr>
      <p:grpSpPr>
        <a:xfrm>
          <a:off x="0" y="0"/>
          <a:ext cx="0" cy="0"/>
          <a:chOff x="0" y="0"/>
          <a:chExt cx="0" cy="0"/>
        </a:xfrm>
      </p:grpSpPr>
      <p:pic>
        <p:nvPicPr>
          <p:cNvPr id="12" name="Picture 11" descr="A picture containing door, covered, snow&#10;&#10;Description automatically generated">
            <a:extLst>
              <a:ext uri="{FF2B5EF4-FFF2-40B4-BE49-F238E27FC236}">
                <a16:creationId xmlns:a16="http://schemas.microsoft.com/office/drawing/2014/main" id="{8DFCF5A1-51F6-4BB0-B667-0AB753992C8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94" y="0"/>
            <a:ext cx="12190413" cy="6858000"/>
          </a:xfrm>
          <a:prstGeom prst="rect">
            <a:avLst/>
          </a:prstGeom>
        </p:spPr>
      </p:pic>
      <p:sp>
        <p:nvSpPr>
          <p:cNvPr id="2" name="Title 1"/>
          <p:cNvSpPr>
            <a:spLocks noGrp="1"/>
          </p:cNvSpPr>
          <p:nvPr>
            <p:ph type="title"/>
          </p:nvPr>
        </p:nvSpPr>
        <p:spPr>
          <a:xfrm>
            <a:off x="1162693" y="2200940"/>
            <a:ext cx="6342824" cy="3075910"/>
          </a:xfrm>
        </p:spPr>
        <p:txBody>
          <a:bodyPr anchor="t"/>
          <a:lstStyle>
            <a:lvl1pPr>
              <a:lnSpc>
                <a:spcPct val="100000"/>
              </a:lnSpc>
              <a:defRPr sz="4499">
                <a:latin typeface="Raleway Lining Medium" panose="020B0603030101060003"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162692" y="1578935"/>
            <a:ext cx="10515600" cy="542518"/>
          </a:xfrm>
          <a:prstGeom prst="rect">
            <a:avLst/>
          </a:prstGeom>
        </p:spPr>
        <p:txBody>
          <a:bodyPr anchor="b"/>
          <a:lstStyle>
            <a:lvl1pPr marL="0" indent="0">
              <a:lnSpc>
                <a:spcPct val="100000"/>
              </a:lnSpc>
              <a:buNone/>
              <a:defRPr sz="2000">
                <a:solidFill>
                  <a:schemeClr val="tx1"/>
                </a:solidFill>
              </a:defRPr>
            </a:lvl1pPr>
            <a:lvl2pPr marL="457109" indent="0">
              <a:buNone/>
              <a:defRPr sz="2000">
                <a:solidFill>
                  <a:schemeClr val="tx1">
                    <a:tint val="75000"/>
                  </a:schemeClr>
                </a:solidFill>
              </a:defRPr>
            </a:lvl2pPr>
            <a:lvl3pPr marL="914217" indent="0">
              <a:buNone/>
              <a:defRPr sz="1800">
                <a:solidFill>
                  <a:schemeClr val="tx1">
                    <a:tint val="75000"/>
                  </a:schemeClr>
                </a:solidFill>
              </a:defRPr>
            </a:lvl3pPr>
            <a:lvl4pPr marL="1371326" indent="0">
              <a:buNone/>
              <a:defRPr sz="1600">
                <a:solidFill>
                  <a:schemeClr val="tx1">
                    <a:tint val="75000"/>
                  </a:schemeClr>
                </a:solidFill>
              </a:defRPr>
            </a:lvl4pPr>
            <a:lvl5pPr marL="1828434" indent="0">
              <a:buNone/>
              <a:defRPr sz="1600">
                <a:solidFill>
                  <a:schemeClr val="tx1">
                    <a:tint val="75000"/>
                  </a:schemeClr>
                </a:solidFill>
              </a:defRPr>
            </a:lvl5pPr>
            <a:lvl6pPr marL="2285543" indent="0">
              <a:buNone/>
              <a:defRPr sz="1600">
                <a:solidFill>
                  <a:schemeClr val="tx1">
                    <a:tint val="75000"/>
                  </a:schemeClr>
                </a:solidFill>
              </a:defRPr>
            </a:lvl6pPr>
            <a:lvl7pPr marL="2742651" indent="0">
              <a:buNone/>
              <a:defRPr sz="1600">
                <a:solidFill>
                  <a:schemeClr val="tx1">
                    <a:tint val="75000"/>
                  </a:schemeClr>
                </a:solidFill>
              </a:defRPr>
            </a:lvl7pPr>
            <a:lvl8pPr marL="3199760" indent="0">
              <a:buNone/>
              <a:defRPr sz="1600">
                <a:solidFill>
                  <a:schemeClr val="tx1">
                    <a:tint val="75000"/>
                  </a:schemeClr>
                </a:solidFill>
              </a:defRPr>
            </a:lvl8pPr>
            <a:lvl9pPr marL="3656868" indent="0">
              <a:buNone/>
              <a:defRPr sz="1600">
                <a:solidFill>
                  <a:schemeClr val="tx1">
                    <a:tint val="75000"/>
                  </a:schemeClr>
                </a:solidFill>
              </a:defRPr>
            </a:lvl9pPr>
          </a:lstStyle>
          <a:p>
            <a:pPr lvl="0"/>
            <a:r>
              <a:rPr lang="en-US"/>
              <a:t>Click to edit Master text styles</a:t>
            </a:r>
          </a:p>
        </p:txBody>
      </p:sp>
      <p:sp>
        <p:nvSpPr>
          <p:cNvPr id="4" name="TextBox 3">
            <a:extLst>
              <a:ext uri="{FF2B5EF4-FFF2-40B4-BE49-F238E27FC236}">
                <a16:creationId xmlns:a16="http://schemas.microsoft.com/office/drawing/2014/main" id="{BD57090F-E77F-36DA-9E2C-0BBF698B052B}"/>
              </a:ext>
            </a:extLst>
          </p:cNvPr>
          <p:cNvSpPr txBox="1"/>
          <p:nvPr userDrawn="1"/>
        </p:nvSpPr>
        <p:spPr>
          <a:xfrm>
            <a:off x="620703" y="6500813"/>
            <a:ext cx="3785645" cy="323850"/>
          </a:xfrm>
          <a:prstGeom prst="rect">
            <a:avLst/>
          </a:prstGeom>
          <a:noFill/>
        </p:spPr>
        <p:txBody>
          <a:bodyPr wrap="square" lIns="0" tIns="0" rIns="0" bIns="0" rtlCol="0">
            <a:noAutofit/>
          </a:bodyPr>
          <a:lstStyle/>
          <a:p>
            <a:pPr marL="119063" indent="0" defTabSz="457200">
              <a:buSzPct val="60000"/>
            </a:pPr>
            <a:r>
              <a:rPr lang="en-US" sz="900" dirty="0">
                <a:solidFill>
                  <a:schemeClr val="tx1">
                    <a:lumMod val="75000"/>
                    <a:lumOff val="25000"/>
                  </a:schemeClr>
                </a:solidFill>
                <a:latin typeface="Raleway Lining Light" panose="020B0403030101060003" pitchFamily="34" charset="0"/>
              </a:rPr>
              <a:t>Alliant Insurance Services |   Proprietary &amp; Confidential</a:t>
            </a:r>
          </a:p>
        </p:txBody>
      </p:sp>
    </p:spTree>
    <p:extLst>
      <p:ext uri="{BB962C8B-B14F-4D97-AF65-F5344CB8AC3E}">
        <p14:creationId xmlns:p14="http://schemas.microsoft.com/office/powerpoint/2010/main" val="3847770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Divider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62693" y="2200940"/>
            <a:ext cx="6342824" cy="3075910"/>
          </a:xfrm>
        </p:spPr>
        <p:txBody>
          <a:bodyPr anchor="t"/>
          <a:lstStyle>
            <a:lvl1pPr>
              <a:lnSpc>
                <a:spcPct val="100000"/>
              </a:lnSpc>
              <a:defRPr sz="4499">
                <a:solidFill>
                  <a:schemeClr val="bg1"/>
                </a:solidFill>
                <a:latin typeface="Raleway Lining Medium" panose="020B0603030101060003"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162692" y="1578935"/>
            <a:ext cx="10515600" cy="542518"/>
          </a:xfrm>
          <a:prstGeom prst="rect">
            <a:avLst/>
          </a:prstGeom>
        </p:spPr>
        <p:txBody>
          <a:bodyPr anchor="b"/>
          <a:lstStyle>
            <a:lvl1pPr marL="0" indent="0">
              <a:lnSpc>
                <a:spcPct val="100000"/>
              </a:lnSpc>
              <a:buNone/>
              <a:defRPr sz="2000">
                <a:solidFill>
                  <a:schemeClr val="bg1"/>
                </a:solidFill>
              </a:defRPr>
            </a:lvl1pPr>
            <a:lvl2pPr marL="457109" indent="0">
              <a:buNone/>
              <a:defRPr sz="2000">
                <a:solidFill>
                  <a:schemeClr val="tx1">
                    <a:tint val="75000"/>
                  </a:schemeClr>
                </a:solidFill>
              </a:defRPr>
            </a:lvl2pPr>
            <a:lvl3pPr marL="914217" indent="0">
              <a:buNone/>
              <a:defRPr sz="1800">
                <a:solidFill>
                  <a:schemeClr val="tx1">
                    <a:tint val="75000"/>
                  </a:schemeClr>
                </a:solidFill>
              </a:defRPr>
            </a:lvl3pPr>
            <a:lvl4pPr marL="1371326" indent="0">
              <a:buNone/>
              <a:defRPr sz="1600">
                <a:solidFill>
                  <a:schemeClr val="tx1">
                    <a:tint val="75000"/>
                  </a:schemeClr>
                </a:solidFill>
              </a:defRPr>
            </a:lvl4pPr>
            <a:lvl5pPr marL="1828434" indent="0">
              <a:buNone/>
              <a:defRPr sz="1600">
                <a:solidFill>
                  <a:schemeClr val="tx1">
                    <a:tint val="75000"/>
                  </a:schemeClr>
                </a:solidFill>
              </a:defRPr>
            </a:lvl5pPr>
            <a:lvl6pPr marL="2285543" indent="0">
              <a:buNone/>
              <a:defRPr sz="1600">
                <a:solidFill>
                  <a:schemeClr val="tx1">
                    <a:tint val="75000"/>
                  </a:schemeClr>
                </a:solidFill>
              </a:defRPr>
            </a:lvl6pPr>
            <a:lvl7pPr marL="2742651" indent="0">
              <a:buNone/>
              <a:defRPr sz="1600">
                <a:solidFill>
                  <a:schemeClr val="tx1">
                    <a:tint val="75000"/>
                  </a:schemeClr>
                </a:solidFill>
              </a:defRPr>
            </a:lvl7pPr>
            <a:lvl8pPr marL="3199760" indent="0">
              <a:buNone/>
              <a:defRPr sz="1600">
                <a:solidFill>
                  <a:schemeClr val="tx1">
                    <a:tint val="75000"/>
                  </a:schemeClr>
                </a:solidFill>
              </a:defRPr>
            </a:lvl8pPr>
            <a:lvl9pPr marL="3656868" indent="0">
              <a:buNone/>
              <a:defRPr sz="1600">
                <a:solidFill>
                  <a:schemeClr val="tx1">
                    <a:tint val="75000"/>
                  </a:schemeClr>
                </a:solidFill>
              </a:defRPr>
            </a:lvl9pPr>
          </a:lstStyle>
          <a:p>
            <a:pPr lvl="0"/>
            <a:r>
              <a:rPr lang="en-US"/>
              <a:t>Click to edit Master text styles</a:t>
            </a:r>
          </a:p>
        </p:txBody>
      </p:sp>
      <p:pic>
        <p:nvPicPr>
          <p:cNvPr id="4" name="Graphic 3">
            <a:extLst>
              <a:ext uri="{FF2B5EF4-FFF2-40B4-BE49-F238E27FC236}">
                <a16:creationId xmlns:a16="http://schemas.microsoft.com/office/drawing/2014/main" id="{ED31F425-45FC-3425-346D-79385D4AC0A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526994" y="744467"/>
            <a:ext cx="6653730" cy="6178464"/>
          </a:xfrm>
          <a:prstGeom prst="rect">
            <a:avLst/>
          </a:prstGeom>
        </p:spPr>
      </p:pic>
    </p:spTree>
    <p:extLst>
      <p:ext uri="{BB962C8B-B14F-4D97-AF65-F5344CB8AC3E}">
        <p14:creationId xmlns:p14="http://schemas.microsoft.com/office/powerpoint/2010/main" val="346010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Divider 3">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62693" y="2200940"/>
            <a:ext cx="6342824" cy="3075910"/>
          </a:xfrm>
        </p:spPr>
        <p:txBody>
          <a:bodyPr anchor="t"/>
          <a:lstStyle>
            <a:lvl1pPr>
              <a:lnSpc>
                <a:spcPct val="100000"/>
              </a:lnSpc>
              <a:defRPr sz="4499">
                <a:solidFill>
                  <a:schemeClr val="bg1"/>
                </a:solidFill>
                <a:latin typeface="Raleway Lining Medium" panose="020B0603030101060003"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162692" y="1578935"/>
            <a:ext cx="10515600" cy="542518"/>
          </a:xfrm>
          <a:prstGeom prst="rect">
            <a:avLst/>
          </a:prstGeom>
        </p:spPr>
        <p:txBody>
          <a:bodyPr anchor="b"/>
          <a:lstStyle>
            <a:lvl1pPr marL="0" indent="0">
              <a:lnSpc>
                <a:spcPct val="100000"/>
              </a:lnSpc>
              <a:buNone/>
              <a:defRPr sz="2000">
                <a:solidFill>
                  <a:schemeClr val="bg1"/>
                </a:solidFill>
              </a:defRPr>
            </a:lvl1pPr>
            <a:lvl2pPr marL="457109" indent="0">
              <a:buNone/>
              <a:defRPr sz="2000">
                <a:solidFill>
                  <a:schemeClr val="tx1">
                    <a:tint val="75000"/>
                  </a:schemeClr>
                </a:solidFill>
              </a:defRPr>
            </a:lvl2pPr>
            <a:lvl3pPr marL="914217" indent="0">
              <a:buNone/>
              <a:defRPr sz="1800">
                <a:solidFill>
                  <a:schemeClr val="tx1">
                    <a:tint val="75000"/>
                  </a:schemeClr>
                </a:solidFill>
              </a:defRPr>
            </a:lvl3pPr>
            <a:lvl4pPr marL="1371326" indent="0">
              <a:buNone/>
              <a:defRPr sz="1600">
                <a:solidFill>
                  <a:schemeClr val="tx1">
                    <a:tint val="75000"/>
                  </a:schemeClr>
                </a:solidFill>
              </a:defRPr>
            </a:lvl4pPr>
            <a:lvl5pPr marL="1828434" indent="0">
              <a:buNone/>
              <a:defRPr sz="1600">
                <a:solidFill>
                  <a:schemeClr val="tx1">
                    <a:tint val="75000"/>
                  </a:schemeClr>
                </a:solidFill>
              </a:defRPr>
            </a:lvl5pPr>
            <a:lvl6pPr marL="2285543" indent="0">
              <a:buNone/>
              <a:defRPr sz="1600">
                <a:solidFill>
                  <a:schemeClr val="tx1">
                    <a:tint val="75000"/>
                  </a:schemeClr>
                </a:solidFill>
              </a:defRPr>
            </a:lvl6pPr>
            <a:lvl7pPr marL="2742651" indent="0">
              <a:buNone/>
              <a:defRPr sz="1600">
                <a:solidFill>
                  <a:schemeClr val="tx1">
                    <a:tint val="75000"/>
                  </a:schemeClr>
                </a:solidFill>
              </a:defRPr>
            </a:lvl7pPr>
            <a:lvl8pPr marL="3199760" indent="0">
              <a:buNone/>
              <a:defRPr sz="1600">
                <a:solidFill>
                  <a:schemeClr val="tx1">
                    <a:tint val="75000"/>
                  </a:schemeClr>
                </a:solidFill>
              </a:defRPr>
            </a:lvl8pPr>
            <a:lvl9pPr marL="3656868" indent="0">
              <a:buNone/>
              <a:defRPr sz="1600">
                <a:solidFill>
                  <a:schemeClr val="tx1">
                    <a:tint val="75000"/>
                  </a:schemeClr>
                </a:solidFill>
              </a:defRPr>
            </a:lvl9pPr>
          </a:lstStyle>
          <a:p>
            <a:pPr lvl="0"/>
            <a:r>
              <a:rPr lang="en-US"/>
              <a:t>Click to edit Master text styles</a:t>
            </a:r>
          </a:p>
        </p:txBody>
      </p:sp>
      <p:pic>
        <p:nvPicPr>
          <p:cNvPr id="4" name="Graphic 3">
            <a:extLst>
              <a:ext uri="{FF2B5EF4-FFF2-40B4-BE49-F238E27FC236}">
                <a16:creationId xmlns:a16="http://schemas.microsoft.com/office/drawing/2014/main" id="{ED31F425-45FC-3425-346D-79385D4AC0A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526994" y="744467"/>
            <a:ext cx="6653730" cy="6178464"/>
          </a:xfrm>
          <a:prstGeom prst="rect">
            <a:avLst/>
          </a:prstGeom>
        </p:spPr>
      </p:pic>
    </p:spTree>
    <p:extLst>
      <p:ext uri="{BB962C8B-B14F-4D97-AF65-F5344CB8AC3E}">
        <p14:creationId xmlns:p14="http://schemas.microsoft.com/office/powerpoint/2010/main" val="2198570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lumn Content_Black">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userDrawn="1"/>
        </p:nvSpPr>
        <p:spPr>
          <a:xfrm>
            <a:off x="0" y="0"/>
            <a:ext cx="329601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2" name="Picture 11" descr="A picture containing traffic, light&#10;&#10;Description automatically generated">
            <a:extLst>
              <a:ext uri="{FF2B5EF4-FFF2-40B4-BE49-F238E27FC236}">
                <a16:creationId xmlns:a16="http://schemas.microsoft.com/office/drawing/2014/main" id="{3ABC24C8-77EB-4E59-81C8-364F97FE491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4" name="Title 1">
            <a:extLst>
              <a:ext uri="{FF2B5EF4-FFF2-40B4-BE49-F238E27FC236}">
                <a16:creationId xmlns:a16="http://schemas.microsoft.com/office/drawing/2014/main" id="{92E21423-5E3F-06F9-6FA1-1DF5DDBFC701}"/>
              </a:ext>
            </a:extLst>
          </p:cNvPr>
          <p:cNvSpPr>
            <a:spLocks noGrp="1"/>
          </p:cNvSpPr>
          <p:nvPr>
            <p:ph type="title"/>
          </p:nvPr>
        </p:nvSpPr>
        <p:spPr>
          <a:xfrm>
            <a:off x="465515" y="1104899"/>
            <a:ext cx="2335742" cy="1674396"/>
          </a:xfrm>
        </p:spPr>
        <p:txBody>
          <a:bodyPr>
            <a:noAutofit/>
          </a:bodyPr>
          <a:lstStyle>
            <a:lvl1pPr>
              <a:defRPr sz="3200">
                <a:solidFill>
                  <a:schemeClr val="accent2"/>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1E9FF9C6-F84D-C0D0-9706-A78CFAECB436}"/>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6" name="Content Placeholder 2">
            <a:extLst>
              <a:ext uri="{FF2B5EF4-FFF2-40B4-BE49-F238E27FC236}">
                <a16:creationId xmlns:a16="http://schemas.microsoft.com/office/drawing/2014/main" id="{5EBDA5AC-D403-29A7-B865-28B35E2E2757}"/>
              </a:ext>
            </a:extLst>
          </p:cNvPr>
          <p:cNvSpPr>
            <a:spLocks noGrp="1"/>
          </p:cNvSpPr>
          <p:nvPr>
            <p:ph sz="quarter" idx="19"/>
          </p:nvPr>
        </p:nvSpPr>
        <p:spPr>
          <a:xfrm>
            <a:off x="3981725" y="1104901"/>
            <a:ext cx="3605442" cy="5143500"/>
          </a:xfrm>
          <a:prstGeom prst="rect">
            <a:avLst/>
          </a:prstGeom>
        </p:spPr>
        <p:txBody>
          <a:bodyPr/>
          <a:lstStyle>
            <a:lvl1pPr marL="342900" indent="-342900">
              <a:buSzPct val="90000"/>
              <a:buFontTx/>
              <a:buBlip>
                <a:blip r:embed="rId3"/>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B4F8F6EA-E00F-BE09-A47D-4EBEB89B6228}"/>
              </a:ext>
            </a:extLst>
          </p:cNvPr>
          <p:cNvSpPr>
            <a:spLocks noGrp="1"/>
          </p:cNvSpPr>
          <p:nvPr>
            <p:ph sz="quarter" idx="20"/>
          </p:nvPr>
        </p:nvSpPr>
        <p:spPr>
          <a:xfrm>
            <a:off x="8158982" y="1104901"/>
            <a:ext cx="3605442" cy="5143500"/>
          </a:xfrm>
          <a:prstGeom prst="rect">
            <a:avLst/>
          </a:prstGeom>
        </p:spPr>
        <p:txBody>
          <a:bodyPr/>
          <a:lstStyle>
            <a:lvl1pPr marL="342900" indent="-342900">
              <a:buSzPct val="90000"/>
              <a:buFontTx/>
              <a:buBlip>
                <a:blip r:embed="rId3"/>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12">
            <a:extLst>
              <a:ext uri="{FF2B5EF4-FFF2-40B4-BE49-F238E27FC236}">
                <a16:creationId xmlns:a16="http://schemas.microsoft.com/office/drawing/2014/main" id="{840F9EC6-B5A6-B2A5-F723-31B03F7C5FE9}"/>
              </a:ext>
            </a:extLst>
          </p:cNvPr>
          <p:cNvSpPr>
            <a:spLocks noGrp="1"/>
          </p:cNvSpPr>
          <p:nvPr>
            <p:ph type="ftr" sz="quarter" idx="21"/>
          </p:nvPr>
        </p:nvSpPr>
        <p:spPr/>
        <p:txBody>
          <a:bodyPr/>
          <a:lstStyle/>
          <a:p>
            <a:endParaRPr lang="en-US" dirty="0"/>
          </a:p>
        </p:txBody>
      </p:sp>
      <p:sp>
        <p:nvSpPr>
          <p:cNvPr id="14" name="Slide Number Placeholder 13">
            <a:extLst>
              <a:ext uri="{FF2B5EF4-FFF2-40B4-BE49-F238E27FC236}">
                <a16:creationId xmlns:a16="http://schemas.microsoft.com/office/drawing/2014/main" id="{9C326624-9303-5804-B391-E9742FE71F62}"/>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28274078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 Column Content_Aerial Blue">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userDrawn="1"/>
        </p:nvSpPr>
        <p:spPr>
          <a:xfrm>
            <a:off x="0" y="0"/>
            <a:ext cx="32960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2" name="Picture 11" descr="A picture containing traffic, light&#10;&#10;Description automatically generated">
            <a:extLst>
              <a:ext uri="{FF2B5EF4-FFF2-40B4-BE49-F238E27FC236}">
                <a16:creationId xmlns:a16="http://schemas.microsoft.com/office/drawing/2014/main" id="{3ABC24C8-77EB-4E59-81C8-364F97FE491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4" name="Title 1">
            <a:extLst>
              <a:ext uri="{FF2B5EF4-FFF2-40B4-BE49-F238E27FC236}">
                <a16:creationId xmlns:a16="http://schemas.microsoft.com/office/drawing/2014/main" id="{92E21423-5E3F-06F9-6FA1-1DF5DDBFC701}"/>
              </a:ext>
            </a:extLst>
          </p:cNvPr>
          <p:cNvSpPr>
            <a:spLocks noGrp="1"/>
          </p:cNvSpPr>
          <p:nvPr>
            <p:ph type="title"/>
          </p:nvPr>
        </p:nvSpPr>
        <p:spPr>
          <a:xfrm>
            <a:off x="465515" y="1104899"/>
            <a:ext cx="2335742" cy="1674396"/>
          </a:xfrm>
        </p:spPr>
        <p:txBody>
          <a:bodyPr>
            <a:noAutofit/>
          </a:bodyPr>
          <a:lstStyle>
            <a:lvl1pPr>
              <a:defRPr sz="3200">
                <a:solidFill>
                  <a:schemeClr val="bg1"/>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1E9FF9C6-F84D-C0D0-9706-A78CFAECB436}"/>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6" name="Content Placeholder 2">
            <a:extLst>
              <a:ext uri="{FF2B5EF4-FFF2-40B4-BE49-F238E27FC236}">
                <a16:creationId xmlns:a16="http://schemas.microsoft.com/office/drawing/2014/main" id="{5EBDA5AC-D403-29A7-B865-28B35E2E2757}"/>
              </a:ext>
            </a:extLst>
          </p:cNvPr>
          <p:cNvSpPr>
            <a:spLocks noGrp="1"/>
          </p:cNvSpPr>
          <p:nvPr>
            <p:ph sz="quarter" idx="19"/>
          </p:nvPr>
        </p:nvSpPr>
        <p:spPr>
          <a:xfrm>
            <a:off x="3981725" y="1104901"/>
            <a:ext cx="3605442" cy="5143500"/>
          </a:xfrm>
          <a:prstGeom prst="rect">
            <a:avLst/>
          </a:prstGeom>
        </p:spPr>
        <p:txBody>
          <a:bodyPr/>
          <a:lstStyle>
            <a:lvl1pPr marL="342900" indent="-342900">
              <a:buSzPct val="90000"/>
              <a:buFontTx/>
              <a:buBlip>
                <a:blip r:embed="rId3"/>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B4F8F6EA-E00F-BE09-A47D-4EBEB89B6228}"/>
              </a:ext>
            </a:extLst>
          </p:cNvPr>
          <p:cNvSpPr>
            <a:spLocks noGrp="1"/>
          </p:cNvSpPr>
          <p:nvPr>
            <p:ph sz="quarter" idx="20"/>
          </p:nvPr>
        </p:nvSpPr>
        <p:spPr>
          <a:xfrm>
            <a:off x="8158982" y="1104901"/>
            <a:ext cx="3605442" cy="5143500"/>
          </a:xfrm>
          <a:prstGeom prst="rect">
            <a:avLst/>
          </a:prstGeom>
        </p:spPr>
        <p:txBody>
          <a:bodyPr/>
          <a:lstStyle>
            <a:lvl1pPr marL="342900" indent="-342900">
              <a:buSzPct val="90000"/>
              <a:buFontTx/>
              <a:buBlip>
                <a:blip r:embed="rId3"/>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12">
            <a:extLst>
              <a:ext uri="{FF2B5EF4-FFF2-40B4-BE49-F238E27FC236}">
                <a16:creationId xmlns:a16="http://schemas.microsoft.com/office/drawing/2014/main" id="{C30277A4-29B9-8FCB-F65D-AC2788218201}"/>
              </a:ext>
            </a:extLst>
          </p:cNvPr>
          <p:cNvSpPr>
            <a:spLocks noGrp="1"/>
          </p:cNvSpPr>
          <p:nvPr>
            <p:ph type="ftr" sz="quarter" idx="21"/>
          </p:nvPr>
        </p:nvSpPr>
        <p:spPr/>
        <p:txBody>
          <a:bodyPr/>
          <a:lstStyle/>
          <a:p>
            <a:endParaRPr lang="en-US" dirty="0"/>
          </a:p>
        </p:txBody>
      </p:sp>
      <p:sp>
        <p:nvSpPr>
          <p:cNvPr id="14" name="Slide Number Placeholder 13">
            <a:extLst>
              <a:ext uri="{FF2B5EF4-FFF2-40B4-BE49-F238E27FC236}">
                <a16:creationId xmlns:a16="http://schemas.microsoft.com/office/drawing/2014/main" id="{5A673774-78BF-B4B7-DD82-943042E45622}"/>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5694133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Column Content_Cream">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0" y="0"/>
            <a:ext cx="329601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sp>
        <p:nvSpPr>
          <p:cNvPr id="4" name="Title 1">
            <a:extLst>
              <a:ext uri="{FF2B5EF4-FFF2-40B4-BE49-F238E27FC236}">
                <a16:creationId xmlns:a16="http://schemas.microsoft.com/office/drawing/2014/main" id="{92E21423-5E3F-06F9-6FA1-1DF5DDBFC701}"/>
              </a:ext>
            </a:extLst>
          </p:cNvPr>
          <p:cNvSpPr>
            <a:spLocks noGrp="1"/>
          </p:cNvSpPr>
          <p:nvPr>
            <p:ph type="title"/>
          </p:nvPr>
        </p:nvSpPr>
        <p:spPr>
          <a:xfrm>
            <a:off x="465515" y="1104899"/>
            <a:ext cx="2335742" cy="1674396"/>
          </a:xfrm>
        </p:spPr>
        <p:txBody>
          <a:bodyPr>
            <a:noAutofit/>
          </a:bodyPr>
          <a:lstStyle>
            <a:lvl1pPr>
              <a:defRPr sz="3200">
                <a:solidFill>
                  <a:schemeClr val="tx1"/>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1E9FF9C6-F84D-C0D0-9706-A78CFAECB436}"/>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6" name="Content Placeholder 2">
            <a:extLst>
              <a:ext uri="{FF2B5EF4-FFF2-40B4-BE49-F238E27FC236}">
                <a16:creationId xmlns:a16="http://schemas.microsoft.com/office/drawing/2014/main" id="{5EBDA5AC-D403-29A7-B865-28B35E2E2757}"/>
              </a:ext>
            </a:extLst>
          </p:cNvPr>
          <p:cNvSpPr>
            <a:spLocks noGrp="1"/>
          </p:cNvSpPr>
          <p:nvPr>
            <p:ph sz="quarter" idx="19"/>
          </p:nvPr>
        </p:nvSpPr>
        <p:spPr>
          <a:xfrm>
            <a:off x="3981725" y="1104901"/>
            <a:ext cx="3605442" cy="5143500"/>
          </a:xfrm>
          <a:prstGeom prst="rect">
            <a:avLst/>
          </a:prstGeom>
        </p:spPr>
        <p:txBody>
          <a:bodyPr/>
          <a:lstStyle>
            <a:lvl1pPr marL="342900" indent="-342900">
              <a:buSzPct val="90000"/>
              <a:buFontTx/>
              <a:buBlip>
                <a:blip r:embed="rId2"/>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B4F8F6EA-E00F-BE09-A47D-4EBEB89B6228}"/>
              </a:ext>
            </a:extLst>
          </p:cNvPr>
          <p:cNvSpPr>
            <a:spLocks noGrp="1"/>
          </p:cNvSpPr>
          <p:nvPr>
            <p:ph sz="quarter" idx="20"/>
          </p:nvPr>
        </p:nvSpPr>
        <p:spPr>
          <a:xfrm>
            <a:off x="8158982" y="1104901"/>
            <a:ext cx="3605442" cy="5143500"/>
          </a:xfrm>
          <a:prstGeom prst="rect">
            <a:avLst/>
          </a:prstGeom>
        </p:spPr>
        <p:txBody>
          <a:bodyPr/>
          <a:lstStyle>
            <a:lvl1pPr marL="342900" indent="-342900">
              <a:buSzPct val="90000"/>
              <a:buFontTx/>
              <a:buBlip>
                <a:blip r:embed="rId2"/>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a:extLst>
              <a:ext uri="{FF2B5EF4-FFF2-40B4-BE49-F238E27FC236}">
                <a16:creationId xmlns:a16="http://schemas.microsoft.com/office/drawing/2014/main" id="{9FD96A99-E4C2-4476-57C6-4DE5F6B8527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13" name="Footer Placeholder 12">
            <a:extLst>
              <a:ext uri="{FF2B5EF4-FFF2-40B4-BE49-F238E27FC236}">
                <a16:creationId xmlns:a16="http://schemas.microsoft.com/office/drawing/2014/main" id="{2DF4506B-13EE-4E64-59A4-10808156CAE6}"/>
              </a:ext>
            </a:extLst>
          </p:cNvPr>
          <p:cNvSpPr>
            <a:spLocks noGrp="1"/>
          </p:cNvSpPr>
          <p:nvPr>
            <p:ph type="ftr" sz="quarter" idx="21"/>
          </p:nvPr>
        </p:nvSpPr>
        <p:spPr/>
        <p:txBody>
          <a:bodyPr/>
          <a:lstStyle/>
          <a:p>
            <a:endParaRPr lang="en-US" dirty="0"/>
          </a:p>
        </p:txBody>
      </p:sp>
      <p:sp>
        <p:nvSpPr>
          <p:cNvPr id="14" name="Slide Number Placeholder 13">
            <a:extLst>
              <a:ext uri="{FF2B5EF4-FFF2-40B4-BE49-F238E27FC236}">
                <a16:creationId xmlns:a16="http://schemas.microsoft.com/office/drawing/2014/main" id="{A49CA6E1-C045-B9D2-2D1C-EEFDF2131370}"/>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5555201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Column Content_White">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2E21423-5E3F-06F9-6FA1-1DF5DDBFC701}"/>
              </a:ext>
            </a:extLst>
          </p:cNvPr>
          <p:cNvSpPr>
            <a:spLocks noGrp="1"/>
          </p:cNvSpPr>
          <p:nvPr>
            <p:ph type="title"/>
          </p:nvPr>
        </p:nvSpPr>
        <p:spPr>
          <a:xfrm>
            <a:off x="465515" y="1104899"/>
            <a:ext cx="2335742" cy="1674396"/>
          </a:xfrm>
        </p:spPr>
        <p:txBody>
          <a:bodyPr>
            <a:noAutofit/>
          </a:bodyPr>
          <a:lstStyle>
            <a:lvl1pPr>
              <a:defRPr sz="3200">
                <a:solidFill>
                  <a:schemeClr val="accent2"/>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1E9FF9C6-F84D-C0D0-9706-A78CFAECB436}"/>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6" name="Content Placeholder 2">
            <a:extLst>
              <a:ext uri="{FF2B5EF4-FFF2-40B4-BE49-F238E27FC236}">
                <a16:creationId xmlns:a16="http://schemas.microsoft.com/office/drawing/2014/main" id="{5EBDA5AC-D403-29A7-B865-28B35E2E2757}"/>
              </a:ext>
            </a:extLst>
          </p:cNvPr>
          <p:cNvSpPr>
            <a:spLocks noGrp="1"/>
          </p:cNvSpPr>
          <p:nvPr>
            <p:ph sz="quarter" idx="19"/>
          </p:nvPr>
        </p:nvSpPr>
        <p:spPr>
          <a:xfrm>
            <a:off x="3390112" y="1104901"/>
            <a:ext cx="3938276" cy="5143500"/>
          </a:xfrm>
          <a:prstGeom prst="rect">
            <a:avLst/>
          </a:prstGeom>
        </p:spPr>
        <p:txBody>
          <a:bodyPr/>
          <a:lstStyle>
            <a:lvl1pPr marL="342900" indent="-342900">
              <a:buSzPct val="90000"/>
              <a:buFontTx/>
              <a:buBlip>
                <a:blip r:embed="rId2"/>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B4F8F6EA-E00F-BE09-A47D-4EBEB89B6228}"/>
              </a:ext>
            </a:extLst>
          </p:cNvPr>
          <p:cNvSpPr>
            <a:spLocks noGrp="1"/>
          </p:cNvSpPr>
          <p:nvPr>
            <p:ph sz="quarter" idx="20"/>
          </p:nvPr>
        </p:nvSpPr>
        <p:spPr>
          <a:xfrm>
            <a:off x="7826148" y="1104901"/>
            <a:ext cx="3938276" cy="5143500"/>
          </a:xfrm>
          <a:prstGeom prst="rect">
            <a:avLst/>
          </a:prstGeom>
        </p:spPr>
        <p:txBody>
          <a:bodyPr/>
          <a:lstStyle>
            <a:lvl1pPr marL="342900" indent="-342900">
              <a:buSzPct val="90000"/>
              <a:buFontTx/>
              <a:buBlip>
                <a:blip r:embed="rId2"/>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a:extLst>
              <a:ext uri="{FF2B5EF4-FFF2-40B4-BE49-F238E27FC236}">
                <a16:creationId xmlns:a16="http://schemas.microsoft.com/office/drawing/2014/main" id="{9FD96A99-E4C2-4476-57C6-4DE5F6B8527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3" name="Footer Placeholder 2">
            <a:extLst>
              <a:ext uri="{FF2B5EF4-FFF2-40B4-BE49-F238E27FC236}">
                <a16:creationId xmlns:a16="http://schemas.microsoft.com/office/drawing/2014/main" id="{7935EAA6-6F17-F94A-905B-0F5DF05E68D1}"/>
              </a:ext>
            </a:extLst>
          </p:cNvPr>
          <p:cNvSpPr>
            <a:spLocks noGrp="1"/>
          </p:cNvSpPr>
          <p:nvPr>
            <p:ph type="ftr" sz="quarter" idx="21"/>
          </p:nvPr>
        </p:nvSpPr>
        <p:spPr/>
        <p:txBody>
          <a:bodyPr/>
          <a:lstStyle/>
          <a:p>
            <a:endParaRPr lang="en-US" dirty="0"/>
          </a:p>
        </p:txBody>
      </p:sp>
      <p:sp>
        <p:nvSpPr>
          <p:cNvPr id="8" name="Slide Number Placeholder 7">
            <a:extLst>
              <a:ext uri="{FF2B5EF4-FFF2-40B4-BE49-F238E27FC236}">
                <a16:creationId xmlns:a16="http://schemas.microsoft.com/office/drawing/2014/main" id="{CE810885-747B-2774-0F38-31E94257DCA1}"/>
              </a:ext>
            </a:extLst>
          </p:cNvPr>
          <p:cNvSpPr>
            <a:spLocks noGrp="1"/>
          </p:cNvSpPr>
          <p:nvPr>
            <p:ph type="sldNum" sz="quarter" idx="22"/>
          </p:nvPr>
        </p:nvSpPr>
        <p:spPr/>
        <p:txBody>
          <a:bodyPr/>
          <a:lstStyle/>
          <a:p>
            <a:fld id="{9258BA41-4619-2A48-9953-F30F8842E6E1}" type="slidenum">
              <a:rPr lang="en-US" smtClean="0"/>
              <a:t>‹#›</a:t>
            </a:fld>
            <a:endParaRPr lang="en-US"/>
          </a:p>
        </p:txBody>
      </p:sp>
      <p:pic>
        <p:nvPicPr>
          <p:cNvPr id="7" name="Picture 6">
            <a:extLst>
              <a:ext uri="{FF2B5EF4-FFF2-40B4-BE49-F238E27FC236}">
                <a16:creationId xmlns:a16="http://schemas.microsoft.com/office/drawing/2014/main" id="{5FA2B33E-50F2-2804-C553-12E3A2F34BE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pic>
        <p:nvPicPr>
          <p:cNvPr id="10" name="Picture 9">
            <a:extLst>
              <a:ext uri="{FF2B5EF4-FFF2-40B4-BE49-F238E27FC236}">
                <a16:creationId xmlns:a16="http://schemas.microsoft.com/office/drawing/2014/main" id="{D91E4D97-6754-9D7C-8780-73C6282FA8C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pic>
        <p:nvPicPr>
          <p:cNvPr id="11" name="Picture 10">
            <a:extLst>
              <a:ext uri="{FF2B5EF4-FFF2-40B4-BE49-F238E27FC236}">
                <a16:creationId xmlns:a16="http://schemas.microsoft.com/office/drawing/2014/main" id="{31E77816-7965-3A27-8023-01C0A942EDC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spTree>
    <p:extLst>
      <p:ext uri="{BB962C8B-B14F-4D97-AF65-F5344CB8AC3E}">
        <p14:creationId xmlns:p14="http://schemas.microsoft.com/office/powerpoint/2010/main" val="4877588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mp; Right Photo_Black">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BA54573-4820-4AF4-9643-69E474A2A541}"/>
              </a:ext>
            </a:extLst>
          </p:cNvPr>
          <p:cNvSpPr>
            <a:spLocks noGrp="1"/>
          </p:cNvSpPr>
          <p:nvPr>
            <p:ph type="pic" sz="quarter" idx="15" hasCustomPrompt="1"/>
          </p:nvPr>
        </p:nvSpPr>
        <p:spPr>
          <a:xfrm>
            <a:off x="7505518" y="-1"/>
            <a:ext cx="4686451" cy="6858001"/>
          </a:xfrm>
          <a:solidFill>
            <a:schemeClr val="bg1">
              <a:lumMod val="95000"/>
            </a:schemeClr>
          </a:solidFill>
        </p:spPr>
        <p:txBody>
          <a:bodyPr/>
          <a:lstStyle>
            <a:lvl1pPr marL="0" indent="0">
              <a:buFontTx/>
              <a:buNone/>
              <a:defRPr sz="1500"/>
            </a:lvl1pPr>
          </a:lstStyle>
          <a:p>
            <a:r>
              <a:rPr lang="en-US" sz="1500" dirty="0"/>
              <a:t>Click icon to insert photo.</a:t>
            </a:r>
            <a:endParaRPr lang="en-US" dirty="0"/>
          </a:p>
        </p:txBody>
      </p:sp>
      <p:sp>
        <p:nvSpPr>
          <p:cNvPr id="15" name="Rectangle 14">
            <a:extLst>
              <a:ext uri="{FF2B5EF4-FFF2-40B4-BE49-F238E27FC236}">
                <a16:creationId xmlns:a16="http://schemas.microsoft.com/office/drawing/2014/main" id="{D41B424D-D015-4719-83AB-1838B6E4020E}"/>
              </a:ext>
            </a:extLst>
          </p:cNvPr>
          <p:cNvSpPr/>
          <p:nvPr userDrawn="1"/>
        </p:nvSpPr>
        <p:spPr>
          <a:xfrm>
            <a:off x="0" y="0"/>
            <a:ext cx="329601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9" name="Picture 8" descr="A picture containing traffic, light&#10;&#10;Description automatically generated">
            <a:extLst>
              <a:ext uri="{FF2B5EF4-FFF2-40B4-BE49-F238E27FC236}">
                <a16:creationId xmlns:a16="http://schemas.microsoft.com/office/drawing/2014/main" id="{FC5B0769-F039-6C44-96F1-72822F7C8D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2" name="Title 1">
            <a:extLst>
              <a:ext uri="{FF2B5EF4-FFF2-40B4-BE49-F238E27FC236}">
                <a16:creationId xmlns:a16="http://schemas.microsoft.com/office/drawing/2014/main" id="{F112D0C0-B51C-DE20-856D-05570B9224D8}"/>
              </a:ext>
            </a:extLst>
          </p:cNvPr>
          <p:cNvSpPr>
            <a:spLocks noGrp="1"/>
          </p:cNvSpPr>
          <p:nvPr>
            <p:ph type="title"/>
          </p:nvPr>
        </p:nvSpPr>
        <p:spPr>
          <a:xfrm>
            <a:off x="465515" y="1104899"/>
            <a:ext cx="2335742" cy="1674396"/>
          </a:xfrm>
        </p:spPr>
        <p:txBody>
          <a:bodyPr>
            <a:noAutofit/>
          </a:bodyPr>
          <a:lstStyle>
            <a:lvl1pPr>
              <a:defRPr sz="3200">
                <a:solidFill>
                  <a:schemeClr val="accent2"/>
                </a:solidFill>
              </a:defRPr>
            </a:lvl1pPr>
          </a:lstStyle>
          <a:p>
            <a:r>
              <a:rPr lang="en-US"/>
              <a:t>Click to edit Master title style</a:t>
            </a:r>
            <a:endParaRPr lang="en-US" dirty="0"/>
          </a:p>
        </p:txBody>
      </p:sp>
      <p:sp>
        <p:nvSpPr>
          <p:cNvPr id="3" name="Text Placeholder 9">
            <a:extLst>
              <a:ext uri="{FF2B5EF4-FFF2-40B4-BE49-F238E27FC236}">
                <a16:creationId xmlns:a16="http://schemas.microsoft.com/office/drawing/2014/main" id="{BB3E773D-A529-C2FE-79AB-8DB347519000}"/>
              </a:ext>
            </a:extLst>
          </p:cNvPr>
          <p:cNvSpPr>
            <a:spLocks noGrp="1"/>
          </p:cNvSpPr>
          <p:nvPr>
            <p:ph type="body" sz="quarter" idx="17"/>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4" name="Content Placeholder 2">
            <a:extLst>
              <a:ext uri="{FF2B5EF4-FFF2-40B4-BE49-F238E27FC236}">
                <a16:creationId xmlns:a16="http://schemas.microsoft.com/office/drawing/2014/main" id="{CC468BFF-4EC5-955B-646D-6040866B6AB1}"/>
              </a:ext>
            </a:extLst>
          </p:cNvPr>
          <p:cNvSpPr>
            <a:spLocks noGrp="1"/>
          </p:cNvSpPr>
          <p:nvPr>
            <p:ph sz="quarter" idx="19"/>
          </p:nvPr>
        </p:nvSpPr>
        <p:spPr>
          <a:xfrm>
            <a:off x="3842748" y="1104901"/>
            <a:ext cx="3168012" cy="5143500"/>
          </a:xfrm>
          <a:prstGeom prst="rect">
            <a:avLst/>
          </a:prstGeom>
        </p:spPr>
        <p:txBody>
          <a:bodyPr/>
          <a:lstStyle>
            <a:lvl1pPr marL="342900" indent="-342900">
              <a:buSzPct val="90000"/>
              <a:buFontTx/>
              <a:buBlip>
                <a:blip r:embed="rId3"/>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2341B29D-2B0F-4537-EC35-3C3BFC41058F}"/>
              </a:ext>
            </a:extLst>
          </p:cNvPr>
          <p:cNvSpPr>
            <a:spLocks noGrp="1"/>
          </p:cNvSpPr>
          <p:nvPr>
            <p:ph type="ftr" sz="quarter" idx="2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38C6B465-093C-EE26-1475-BCEEA1944480}"/>
              </a:ext>
            </a:extLst>
          </p:cNvPr>
          <p:cNvSpPr>
            <a:spLocks noGrp="1"/>
          </p:cNvSpPr>
          <p:nvPr>
            <p:ph type="sldNum" sz="quarter" idx="21"/>
          </p:nvPr>
        </p:nvSpPr>
        <p:spPr/>
        <p:txBody>
          <a:bodyPr/>
          <a:lstStyle>
            <a:lvl1pPr>
              <a:defRPr>
                <a:solidFill>
                  <a:schemeClr val="bg1"/>
                </a:solidFill>
              </a:defRPr>
            </a:lvl1pPr>
          </a:lstStyle>
          <a:p>
            <a:fld id="{9258BA41-4619-2A48-9953-F30F8842E6E1}" type="slidenum">
              <a:rPr lang="en-US" smtClean="0"/>
              <a:t>‹#›</a:t>
            </a:fld>
            <a:endParaRPr lang="en-US"/>
          </a:p>
        </p:txBody>
      </p:sp>
    </p:spTree>
    <p:extLst>
      <p:ext uri="{BB962C8B-B14F-4D97-AF65-F5344CB8AC3E}">
        <p14:creationId xmlns:p14="http://schemas.microsoft.com/office/powerpoint/2010/main" val="37029467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amp; Right Photo_Aerial Blu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BA54573-4820-4AF4-9643-69E474A2A541}"/>
              </a:ext>
            </a:extLst>
          </p:cNvPr>
          <p:cNvSpPr>
            <a:spLocks noGrp="1"/>
          </p:cNvSpPr>
          <p:nvPr>
            <p:ph type="pic" sz="quarter" idx="15" hasCustomPrompt="1"/>
          </p:nvPr>
        </p:nvSpPr>
        <p:spPr>
          <a:xfrm>
            <a:off x="7505518" y="-1"/>
            <a:ext cx="4686451" cy="6858001"/>
          </a:xfrm>
          <a:solidFill>
            <a:schemeClr val="bg1">
              <a:lumMod val="95000"/>
            </a:schemeClr>
          </a:solidFill>
        </p:spPr>
        <p:txBody>
          <a:bodyPr/>
          <a:lstStyle>
            <a:lvl1pPr marL="0" indent="0">
              <a:buFontTx/>
              <a:buNone/>
              <a:defRPr sz="1500"/>
            </a:lvl1pPr>
          </a:lstStyle>
          <a:p>
            <a:r>
              <a:rPr lang="en-US" sz="1500" dirty="0"/>
              <a:t>Click icon to insert photo.</a:t>
            </a:r>
            <a:endParaRPr lang="en-US" dirty="0"/>
          </a:p>
        </p:txBody>
      </p:sp>
      <p:sp>
        <p:nvSpPr>
          <p:cNvPr id="15" name="Rectangle 14">
            <a:extLst>
              <a:ext uri="{FF2B5EF4-FFF2-40B4-BE49-F238E27FC236}">
                <a16:creationId xmlns:a16="http://schemas.microsoft.com/office/drawing/2014/main" id="{D41B424D-D015-4719-83AB-1838B6E4020E}"/>
              </a:ext>
            </a:extLst>
          </p:cNvPr>
          <p:cNvSpPr/>
          <p:nvPr/>
        </p:nvSpPr>
        <p:spPr>
          <a:xfrm>
            <a:off x="0" y="0"/>
            <a:ext cx="32960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9" name="Picture 8" descr="A picture containing traffic, light&#10;&#10;Description automatically generated">
            <a:extLst>
              <a:ext uri="{FF2B5EF4-FFF2-40B4-BE49-F238E27FC236}">
                <a16:creationId xmlns:a16="http://schemas.microsoft.com/office/drawing/2014/main" id="{FC5B0769-F039-6C44-96F1-72822F7C8D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2" name="Title 1">
            <a:extLst>
              <a:ext uri="{FF2B5EF4-FFF2-40B4-BE49-F238E27FC236}">
                <a16:creationId xmlns:a16="http://schemas.microsoft.com/office/drawing/2014/main" id="{F112D0C0-B51C-DE20-856D-05570B9224D8}"/>
              </a:ext>
            </a:extLst>
          </p:cNvPr>
          <p:cNvSpPr>
            <a:spLocks noGrp="1"/>
          </p:cNvSpPr>
          <p:nvPr>
            <p:ph type="title"/>
          </p:nvPr>
        </p:nvSpPr>
        <p:spPr>
          <a:xfrm>
            <a:off x="465515" y="1104899"/>
            <a:ext cx="2335742" cy="1674396"/>
          </a:xfrm>
        </p:spPr>
        <p:txBody>
          <a:bodyPr>
            <a:noAutofit/>
          </a:bodyPr>
          <a:lstStyle>
            <a:lvl1pPr>
              <a:defRPr sz="3200">
                <a:solidFill>
                  <a:schemeClr val="bg1"/>
                </a:solidFill>
              </a:defRPr>
            </a:lvl1pPr>
          </a:lstStyle>
          <a:p>
            <a:r>
              <a:rPr lang="en-US"/>
              <a:t>Click to edit Master title style</a:t>
            </a:r>
            <a:endParaRPr lang="en-US" dirty="0"/>
          </a:p>
        </p:txBody>
      </p:sp>
      <p:sp>
        <p:nvSpPr>
          <p:cNvPr id="3" name="Text Placeholder 9">
            <a:extLst>
              <a:ext uri="{FF2B5EF4-FFF2-40B4-BE49-F238E27FC236}">
                <a16:creationId xmlns:a16="http://schemas.microsoft.com/office/drawing/2014/main" id="{BB3E773D-A529-C2FE-79AB-8DB347519000}"/>
              </a:ext>
            </a:extLst>
          </p:cNvPr>
          <p:cNvSpPr>
            <a:spLocks noGrp="1"/>
          </p:cNvSpPr>
          <p:nvPr>
            <p:ph type="body" sz="quarter" idx="17"/>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4" name="Content Placeholder 2">
            <a:extLst>
              <a:ext uri="{FF2B5EF4-FFF2-40B4-BE49-F238E27FC236}">
                <a16:creationId xmlns:a16="http://schemas.microsoft.com/office/drawing/2014/main" id="{CC468BFF-4EC5-955B-646D-6040866B6AB1}"/>
              </a:ext>
            </a:extLst>
          </p:cNvPr>
          <p:cNvSpPr>
            <a:spLocks noGrp="1"/>
          </p:cNvSpPr>
          <p:nvPr>
            <p:ph sz="quarter" idx="19"/>
          </p:nvPr>
        </p:nvSpPr>
        <p:spPr>
          <a:xfrm>
            <a:off x="3842748" y="1104901"/>
            <a:ext cx="3168012" cy="5143500"/>
          </a:xfrm>
          <a:prstGeom prst="rect">
            <a:avLst/>
          </a:prstGeom>
        </p:spPr>
        <p:txBody>
          <a:bodyPr/>
          <a:lstStyle>
            <a:lvl1pPr marL="342900" indent="-342900">
              <a:buSzPct val="90000"/>
              <a:buFontTx/>
              <a:buBlip>
                <a:blip r:embed="rId3"/>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0F2C0C41-CD75-7CBA-4878-2230A9E018E0}"/>
              </a:ext>
            </a:extLst>
          </p:cNvPr>
          <p:cNvSpPr>
            <a:spLocks noGrp="1"/>
          </p:cNvSpPr>
          <p:nvPr>
            <p:ph type="ftr" sz="quarter" idx="2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0551E0BA-76EC-A336-C1D3-A87C9831CB32}"/>
              </a:ext>
            </a:extLst>
          </p:cNvPr>
          <p:cNvSpPr>
            <a:spLocks noGrp="1"/>
          </p:cNvSpPr>
          <p:nvPr>
            <p:ph type="sldNum" sz="quarter" idx="21"/>
          </p:nvPr>
        </p:nvSpPr>
        <p:spPr/>
        <p:txBody>
          <a:bodyPr/>
          <a:lstStyle>
            <a:lvl1pPr>
              <a:defRPr>
                <a:solidFill>
                  <a:schemeClr val="bg1"/>
                </a:solidFill>
              </a:defRPr>
            </a:lvl1pPr>
          </a:lstStyle>
          <a:p>
            <a:fld id="{9258BA41-4619-2A48-9953-F30F8842E6E1}" type="slidenum">
              <a:rPr lang="en-US" smtClean="0"/>
              <a:t>‹#›</a:t>
            </a:fld>
            <a:endParaRPr lang="en-US"/>
          </a:p>
        </p:txBody>
      </p:sp>
    </p:spTree>
    <p:extLst>
      <p:ext uri="{BB962C8B-B14F-4D97-AF65-F5344CB8AC3E}">
        <p14:creationId xmlns:p14="http://schemas.microsoft.com/office/powerpoint/2010/main" val="38768664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amp; Right Photo_Cream">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BA54573-4820-4AF4-9643-69E474A2A541}"/>
              </a:ext>
            </a:extLst>
          </p:cNvPr>
          <p:cNvSpPr>
            <a:spLocks noGrp="1"/>
          </p:cNvSpPr>
          <p:nvPr>
            <p:ph type="pic" sz="quarter" idx="15" hasCustomPrompt="1"/>
          </p:nvPr>
        </p:nvSpPr>
        <p:spPr>
          <a:xfrm>
            <a:off x="7505518" y="-1"/>
            <a:ext cx="4686451" cy="6858001"/>
          </a:xfrm>
          <a:solidFill>
            <a:schemeClr val="bg1">
              <a:lumMod val="95000"/>
            </a:schemeClr>
          </a:solidFill>
        </p:spPr>
        <p:txBody>
          <a:bodyPr/>
          <a:lstStyle>
            <a:lvl1pPr marL="0" indent="0">
              <a:buFontTx/>
              <a:buNone/>
              <a:defRPr sz="1500"/>
            </a:lvl1pPr>
          </a:lstStyle>
          <a:p>
            <a:r>
              <a:rPr lang="en-US" sz="1500" dirty="0"/>
              <a:t>Click icon to insert photo.</a:t>
            </a:r>
            <a:endParaRPr lang="en-US" dirty="0"/>
          </a:p>
        </p:txBody>
      </p:sp>
      <p:sp>
        <p:nvSpPr>
          <p:cNvPr id="15" name="Rectangle 14">
            <a:extLst>
              <a:ext uri="{FF2B5EF4-FFF2-40B4-BE49-F238E27FC236}">
                <a16:creationId xmlns:a16="http://schemas.microsoft.com/office/drawing/2014/main" id="{D41B424D-D015-4719-83AB-1838B6E4020E}"/>
              </a:ext>
            </a:extLst>
          </p:cNvPr>
          <p:cNvSpPr/>
          <p:nvPr/>
        </p:nvSpPr>
        <p:spPr>
          <a:xfrm>
            <a:off x="0" y="0"/>
            <a:ext cx="329601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sp>
        <p:nvSpPr>
          <p:cNvPr id="2" name="Title 1">
            <a:extLst>
              <a:ext uri="{FF2B5EF4-FFF2-40B4-BE49-F238E27FC236}">
                <a16:creationId xmlns:a16="http://schemas.microsoft.com/office/drawing/2014/main" id="{F112D0C0-B51C-DE20-856D-05570B9224D8}"/>
              </a:ext>
            </a:extLst>
          </p:cNvPr>
          <p:cNvSpPr>
            <a:spLocks noGrp="1"/>
          </p:cNvSpPr>
          <p:nvPr>
            <p:ph type="title"/>
          </p:nvPr>
        </p:nvSpPr>
        <p:spPr>
          <a:xfrm>
            <a:off x="465515" y="1104899"/>
            <a:ext cx="2335742" cy="1674396"/>
          </a:xfrm>
        </p:spPr>
        <p:txBody>
          <a:bodyPr>
            <a:noAutofit/>
          </a:bodyPr>
          <a:lstStyle>
            <a:lvl1pPr>
              <a:defRPr sz="3200">
                <a:solidFill>
                  <a:schemeClr val="tx1"/>
                </a:solidFill>
              </a:defRPr>
            </a:lvl1pPr>
          </a:lstStyle>
          <a:p>
            <a:r>
              <a:rPr lang="en-US"/>
              <a:t>Click to edit Master title style</a:t>
            </a:r>
            <a:endParaRPr lang="en-US" dirty="0"/>
          </a:p>
        </p:txBody>
      </p:sp>
      <p:sp>
        <p:nvSpPr>
          <p:cNvPr id="3" name="Text Placeholder 9">
            <a:extLst>
              <a:ext uri="{FF2B5EF4-FFF2-40B4-BE49-F238E27FC236}">
                <a16:creationId xmlns:a16="http://schemas.microsoft.com/office/drawing/2014/main" id="{BB3E773D-A529-C2FE-79AB-8DB347519000}"/>
              </a:ext>
            </a:extLst>
          </p:cNvPr>
          <p:cNvSpPr>
            <a:spLocks noGrp="1"/>
          </p:cNvSpPr>
          <p:nvPr>
            <p:ph type="body" sz="quarter" idx="17"/>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4" name="Content Placeholder 2">
            <a:extLst>
              <a:ext uri="{FF2B5EF4-FFF2-40B4-BE49-F238E27FC236}">
                <a16:creationId xmlns:a16="http://schemas.microsoft.com/office/drawing/2014/main" id="{CC468BFF-4EC5-955B-646D-6040866B6AB1}"/>
              </a:ext>
            </a:extLst>
          </p:cNvPr>
          <p:cNvSpPr>
            <a:spLocks noGrp="1"/>
          </p:cNvSpPr>
          <p:nvPr>
            <p:ph sz="quarter" idx="19"/>
          </p:nvPr>
        </p:nvSpPr>
        <p:spPr>
          <a:xfrm>
            <a:off x="3842748" y="1104901"/>
            <a:ext cx="3168012" cy="5143500"/>
          </a:xfrm>
          <a:prstGeom prst="rect">
            <a:avLst/>
          </a:prstGeom>
        </p:spPr>
        <p:txBody>
          <a:bodyPr/>
          <a:lstStyle>
            <a:lvl1pPr marL="342900" indent="-342900">
              <a:buSzPct val="90000"/>
              <a:buFontTx/>
              <a:buBlip>
                <a:blip r:embed="rId2"/>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FEA1C6EE-9314-DD1D-3DB4-50F7E132036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8" name="Footer Placeholder 7">
            <a:extLst>
              <a:ext uri="{FF2B5EF4-FFF2-40B4-BE49-F238E27FC236}">
                <a16:creationId xmlns:a16="http://schemas.microsoft.com/office/drawing/2014/main" id="{0825493F-56A2-2BDD-0784-0C5836A9BAFD}"/>
              </a:ext>
            </a:extLst>
          </p:cNvPr>
          <p:cNvSpPr>
            <a:spLocks noGrp="1"/>
          </p:cNvSpPr>
          <p:nvPr>
            <p:ph type="ftr" sz="quarter" idx="20"/>
          </p:nvPr>
        </p:nvSpPr>
        <p:spPr/>
        <p:txBody>
          <a:bodyPr/>
          <a:lstStyle>
            <a:lvl1pPr>
              <a:defRPr>
                <a:solidFill>
                  <a:schemeClr val="bg1"/>
                </a:solidFill>
              </a:defRPr>
            </a:lvl1pPr>
          </a:lstStyle>
          <a:p>
            <a:endParaRPr lang="en-US" dirty="0"/>
          </a:p>
        </p:txBody>
      </p:sp>
      <p:sp>
        <p:nvSpPr>
          <p:cNvPr id="9" name="Slide Number Placeholder 8">
            <a:extLst>
              <a:ext uri="{FF2B5EF4-FFF2-40B4-BE49-F238E27FC236}">
                <a16:creationId xmlns:a16="http://schemas.microsoft.com/office/drawing/2014/main" id="{D805186D-E24D-D4C5-5B66-6F081285C6B6}"/>
              </a:ext>
            </a:extLst>
          </p:cNvPr>
          <p:cNvSpPr>
            <a:spLocks noGrp="1"/>
          </p:cNvSpPr>
          <p:nvPr>
            <p:ph type="sldNum" sz="quarter" idx="21"/>
          </p:nvPr>
        </p:nvSpPr>
        <p:spPr/>
        <p:txBody>
          <a:bodyPr/>
          <a:lstStyle>
            <a:lvl1pPr>
              <a:defRPr>
                <a:solidFill>
                  <a:schemeClr val="bg1"/>
                </a:solidFill>
              </a:defRPr>
            </a:lvl1pPr>
          </a:lstStyle>
          <a:p>
            <a:fld id="{9258BA41-4619-2A48-9953-F30F8842E6E1}" type="slidenum">
              <a:rPr lang="en-US" smtClean="0"/>
              <a:t>‹#›</a:t>
            </a:fld>
            <a:endParaRPr lang="en-US"/>
          </a:p>
        </p:txBody>
      </p:sp>
      <p:pic>
        <p:nvPicPr>
          <p:cNvPr id="7" name="Picture 6">
            <a:extLst>
              <a:ext uri="{FF2B5EF4-FFF2-40B4-BE49-F238E27FC236}">
                <a16:creationId xmlns:a16="http://schemas.microsoft.com/office/drawing/2014/main" id="{4D103536-42B1-9A2C-F50A-834955B934A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pic>
        <p:nvPicPr>
          <p:cNvPr id="10" name="Picture 9">
            <a:extLst>
              <a:ext uri="{FF2B5EF4-FFF2-40B4-BE49-F238E27FC236}">
                <a16:creationId xmlns:a16="http://schemas.microsoft.com/office/drawing/2014/main" id="{3B1EFF54-BBA6-6CD8-049D-C93D5D640B5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pic>
        <p:nvPicPr>
          <p:cNvPr id="11" name="Picture 10">
            <a:extLst>
              <a:ext uri="{FF2B5EF4-FFF2-40B4-BE49-F238E27FC236}">
                <a16:creationId xmlns:a16="http://schemas.microsoft.com/office/drawing/2014/main" id="{78078C6B-7650-A367-069D-2C93045259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spTree>
    <p:extLst>
      <p:ext uri="{BB962C8B-B14F-4D97-AF65-F5344CB8AC3E}">
        <p14:creationId xmlns:p14="http://schemas.microsoft.com/office/powerpoint/2010/main" val="19561023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eft Content &amp; Photo">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BA54573-4820-4AF4-9643-69E474A2A541}"/>
              </a:ext>
            </a:extLst>
          </p:cNvPr>
          <p:cNvSpPr>
            <a:spLocks noGrp="1"/>
          </p:cNvSpPr>
          <p:nvPr>
            <p:ph type="pic" sz="quarter" idx="15" hasCustomPrompt="1"/>
          </p:nvPr>
        </p:nvSpPr>
        <p:spPr>
          <a:xfrm>
            <a:off x="7505518" y="-1"/>
            <a:ext cx="4686451" cy="6858001"/>
          </a:xfrm>
          <a:solidFill>
            <a:schemeClr val="bg1">
              <a:lumMod val="95000"/>
            </a:schemeClr>
          </a:solidFill>
        </p:spPr>
        <p:txBody>
          <a:bodyPr/>
          <a:lstStyle>
            <a:lvl1pPr marL="0" indent="0">
              <a:buFontTx/>
              <a:buNone/>
              <a:defRPr sz="1500"/>
            </a:lvl1pPr>
          </a:lstStyle>
          <a:p>
            <a:r>
              <a:rPr lang="en-US" sz="1500" dirty="0"/>
              <a:t>Click icon to insert photo.</a:t>
            </a:r>
            <a:endParaRPr lang="en-US" dirty="0"/>
          </a:p>
        </p:txBody>
      </p:sp>
      <p:sp>
        <p:nvSpPr>
          <p:cNvPr id="2" name="Title 1">
            <a:extLst>
              <a:ext uri="{FF2B5EF4-FFF2-40B4-BE49-F238E27FC236}">
                <a16:creationId xmlns:a16="http://schemas.microsoft.com/office/drawing/2014/main" id="{F112D0C0-B51C-DE20-856D-05570B9224D8}"/>
              </a:ext>
            </a:extLst>
          </p:cNvPr>
          <p:cNvSpPr>
            <a:spLocks noGrp="1"/>
          </p:cNvSpPr>
          <p:nvPr>
            <p:ph type="title"/>
          </p:nvPr>
        </p:nvSpPr>
        <p:spPr>
          <a:xfrm>
            <a:off x="465514" y="1222466"/>
            <a:ext cx="6545245" cy="580210"/>
          </a:xfrm>
        </p:spPr>
        <p:txBody>
          <a:bodyPr>
            <a:noAutofit/>
          </a:bodyPr>
          <a:lstStyle>
            <a:lvl1pPr>
              <a:defRPr sz="3200">
                <a:solidFill>
                  <a:schemeClr val="accent2"/>
                </a:solidFill>
              </a:defRPr>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CC468BFF-4EC5-955B-646D-6040866B6AB1}"/>
              </a:ext>
            </a:extLst>
          </p:cNvPr>
          <p:cNvSpPr>
            <a:spLocks noGrp="1"/>
          </p:cNvSpPr>
          <p:nvPr>
            <p:ph sz="quarter" idx="19"/>
          </p:nvPr>
        </p:nvSpPr>
        <p:spPr>
          <a:xfrm>
            <a:off x="465514" y="1985553"/>
            <a:ext cx="6545246" cy="4262847"/>
          </a:xfrm>
          <a:prstGeom prst="rect">
            <a:avLst/>
          </a:prstGeom>
        </p:spPr>
        <p:txBody>
          <a:bodyPr/>
          <a:lstStyle>
            <a:lvl1pPr marL="342900" indent="-342900">
              <a:buSzPct val="90000"/>
              <a:buFontTx/>
              <a:buBlip>
                <a:blip r:embed="rId2"/>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FEA1C6EE-9314-DD1D-3DB4-50F7E132036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3" name="Footer Placeholder 2">
            <a:extLst>
              <a:ext uri="{FF2B5EF4-FFF2-40B4-BE49-F238E27FC236}">
                <a16:creationId xmlns:a16="http://schemas.microsoft.com/office/drawing/2014/main" id="{8BA0C76D-B460-0B3B-259F-F70A0DA895B5}"/>
              </a:ext>
            </a:extLst>
          </p:cNvPr>
          <p:cNvSpPr>
            <a:spLocks noGrp="1"/>
          </p:cNvSpPr>
          <p:nvPr>
            <p:ph type="ftr" sz="quarter" idx="20"/>
          </p:nvPr>
        </p:nvSpPr>
        <p:spPr/>
        <p:txBody>
          <a:bodyPr/>
          <a:lstStyle>
            <a:lvl1pPr>
              <a:defRPr>
                <a:solidFill>
                  <a:schemeClr val="bg1"/>
                </a:solidFill>
              </a:defRPr>
            </a:lvl1pPr>
          </a:lstStyle>
          <a:p>
            <a:endParaRPr lang="en-US" dirty="0"/>
          </a:p>
        </p:txBody>
      </p:sp>
      <p:sp>
        <p:nvSpPr>
          <p:cNvPr id="8" name="Slide Number Placeholder 7">
            <a:extLst>
              <a:ext uri="{FF2B5EF4-FFF2-40B4-BE49-F238E27FC236}">
                <a16:creationId xmlns:a16="http://schemas.microsoft.com/office/drawing/2014/main" id="{83D1B3B5-8E67-5D82-4429-9BEAD5674BFD}"/>
              </a:ext>
            </a:extLst>
          </p:cNvPr>
          <p:cNvSpPr>
            <a:spLocks noGrp="1"/>
          </p:cNvSpPr>
          <p:nvPr>
            <p:ph type="sldNum" sz="quarter" idx="21"/>
          </p:nvPr>
        </p:nvSpPr>
        <p:spPr/>
        <p:txBody>
          <a:bodyPr/>
          <a:lstStyle>
            <a:lvl1pPr>
              <a:defRPr>
                <a:solidFill>
                  <a:schemeClr val="bg1"/>
                </a:solidFill>
              </a:defRPr>
            </a:lvl1pPr>
          </a:lstStyle>
          <a:p>
            <a:fld id="{9258BA41-4619-2A48-9953-F30F8842E6E1}" type="slidenum">
              <a:rPr lang="en-US" smtClean="0"/>
              <a:t>‹#›</a:t>
            </a:fld>
            <a:endParaRPr lang="en-US"/>
          </a:p>
        </p:txBody>
      </p:sp>
    </p:spTree>
    <p:extLst>
      <p:ext uri="{BB962C8B-B14F-4D97-AF65-F5344CB8AC3E}">
        <p14:creationId xmlns:p14="http://schemas.microsoft.com/office/powerpoint/2010/main" val="26996663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eft Content &amp; Photo_Cream">
    <p:bg>
      <p:bgPr>
        <a:solidFill>
          <a:schemeClr val="bg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BA54573-4820-4AF4-9643-69E474A2A541}"/>
              </a:ext>
            </a:extLst>
          </p:cNvPr>
          <p:cNvSpPr>
            <a:spLocks noGrp="1"/>
          </p:cNvSpPr>
          <p:nvPr>
            <p:ph type="pic" sz="quarter" idx="15" hasCustomPrompt="1"/>
          </p:nvPr>
        </p:nvSpPr>
        <p:spPr>
          <a:xfrm>
            <a:off x="8534400" y="-1"/>
            <a:ext cx="3657569" cy="6858001"/>
          </a:xfrm>
          <a:solidFill>
            <a:schemeClr val="bg1">
              <a:lumMod val="95000"/>
            </a:schemeClr>
          </a:solidFill>
        </p:spPr>
        <p:txBody>
          <a:bodyPr/>
          <a:lstStyle>
            <a:lvl1pPr marL="0" indent="0">
              <a:buFontTx/>
              <a:buNone/>
              <a:defRPr sz="1500"/>
            </a:lvl1pPr>
          </a:lstStyle>
          <a:p>
            <a:r>
              <a:rPr lang="en-US" sz="1500" dirty="0"/>
              <a:t>Click icon to insert photo.</a:t>
            </a:r>
            <a:endParaRPr lang="en-US" dirty="0"/>
          </a:p>
        </p:txBody>
      </p:sp>
      <p:sp>
        <p:nvSpPr>
          <p:cNvPr id="4" name="Content Placeholder 2">
            <a:extLst>
              <a:ext uri="{FF2B5EF4-FFF2-40B4-BE49-F238E27FC236}">
                <a16:creationId xmlns:a16="http://schemas.microsoft.com/office/drawing/2014/main" id="{CC468BFF-4EC5-955B-646D-6040866B6AB1}"/>
              </a:ext>
            </a:extLst>
          </p:cNvPr>
          <p:cNvSpPr>
            <a:spLocks noGrp="1"/>
          </p:cNvSpPr>
          <p:nvPr>
            <p:ph sz="quarter" idx="19"/>
          </p:nvPr>
        </p:nvSpPr>
        <p:spPr>
          <a:xfrm>
            <a:off x="3280799" y="1104901"/>
            <a:ext cx="4705877" cy="5143500"/>
          </a:xfrm>
          <a:prstGeom prst="rect">
            <a:avLst/>
          </a:prstGeom>
        </p:spPr>
        <p:txBody>
          <a:bodyPr/>
          <a:lstStyle>
            <a:lvl1pPr marL="342900" indent="-342900">
              <a:buSzPct val="90000"/>
              <a:buFontTx/>
              <a:buBlip>
                <a:blip r:embed="rId2"/>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FEA1C6EE-9314-DD1D-3DB4-50F7E132036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8" name="Title 4">
            <a:extLst>
              <a:ext uri="{FF2B5EF4-FFF2-40B4-BE49-F238E27FC236}">
                <a16:creationId xmlns:a16="http://schemas.microsoft.com/office/drawing/2014/main" id="{35C0F595-FFAF-C3DF-0C3C-ED83A5F5B667}"/>
              </a:ext>
            </a:extLst>
          </p:cNvPr>
          <p:cNvSpPr>
            <a:spLocks noGrp="1"/>
          </p:cNvSpPr>
          <p:nvPr>
            <p:ph type="title"/>
          </p:nvPr>
        </p:nvSpPr>
        <p:spPr>
          <a:xfrm>
            <a:off x="421687" y="2964342"/>
            <a:ext cx="2328807" cy="1424618"/>
          </a:xfrm>
        </p:spPr>
        <p:txBody>
          <a:body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E2F9A132-C10D-3FDE-4566-048DD8546554}"/>
              </a:ext>
            </a:extLst>
          </p:cNvPr>
          <p:cNvSpPr>
            <a:spLocks noGrp="1"/>
          </p:cNvSpPr>
          <p:nvPr>
            <p:ph type="ftr" sz="quarter" idx="20"/>
          </p:nvPr>
        </p:nvSpPr>
        <p:spPr/>
        <p:txBody>
          <a:bodyPr/>
          <a:lstStyle>
            <a:lvl1pPr>
              <a:defRPr>
                <a:solidFill>
                  <a:schemeClr val="bg1"/>
                </a:solidFill>
              </a:defRPr>
            </a:lvl1pPr>
          </a:lstStyle>
          <a:p>
            <a:endParaRPr lang="en-US" dirty="0"/>
          </a:p>
        </p:txBody>
      </p:sp>
      <p:sp>
        <p:nvSpPr>
          <p:cNvPr id="3" name="Slide Number Placeholder 2">
            <a:extLst>
              <a:ext uri="{FF2B5EF4-FFF2-40B4-BE49-F238E27FC236}">
                <a16:creationId xmlns:a16="http://schemas.microsoft.com/office/drawing/2014/main" id="{21F67B05-C34B-A74F-8416-1091EE1BC2F1}"/>
              </a:ext>
            </a:extLst>
          </p:cNvPr>
          <p:cNvSpPr>
            <a:spLocks noGrp="1"/>
          </p:cNvSpPr>
          <p:nvPr>
            <p:ph type="sldNum" sz="quarter" idx="21"/>
          </p:nvPr>
        </p:nvSpPr>
        <p:spPr/>
        <p:txBody>
          <a:bodyPr/>
          <a:lstStyle>
            <a:lvl1pPr>
              <a:defRPr>
                <a:solidFill>
                  <a:schemeClr val="bg1"/>
                </a:solidFill>
              </a:defRPr>
            </a:lvl1pPr>
          </a:lstStyle>
          <a:p>
            <a:fld id="{9258BA41-4619-2A48-9953-F30F8842E6E1}" type="slidenum">
              <a:rPr lang="en-US" smtClean="0"/>
              <a:pPr/>
              <a:t>‹#›</a:t>
            </a:fld>
            <a:endParaRPr lang="en-US" dirty="0"/>
          </a:p>
        </p:txBody>
      </p:sp>
    </p:spTree>
    <p:extLst>
      <p:ext uri="{BB962C8B-B14F-4D97-AF65-F5344CB8AC3E}">
        <p14:creationId xmlns:p14="http://schemas.microsoft.com/office/powerpoint/2010/main" val="17088847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eft Photo w/ Black Box">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0" y="0"/>
            <a:ext cx="7505517" cy="6858000"/>
          </a:xfrm>
          <a:prstGeom prst="rect">
            <a:avLst/>
          </a:prstGeom>
          <a:solidFill>
            <a:schemeClr val="bg1">
              <a:lumMod val="95000"/>
            </a:schemeClr>
          </a:solidFill>
        </p:spPr>
        <p:txBody>
          <a:bodyPr anchor="t"/>
          <a:lstStyle>
            <a:lvl1pPr marL="0" indent="0" algn="ctr">
              <a:buNone/>
              <a:defRPr sz="1500"/>
            </a:lvl1pPr>
            <a:lvl2pPr marL="457109" indent="0">
              <a:buNone/>
              <a:defRPr sz="2799"/>
            </a:lvl2pPr>
            <a:lvl3pPr marL="914217" indent="0">
              <a:buNone/>
              <a:defRPr sz="2400"/>
            </a:lvl3pPr>
            <a:lvl4pPr marL="1371326" indent="0">
              <a:buNone/>
              <a:defRPr sz="2000"/>
            </a:lvl4pPr>
            <a:lvl5pPr marL="1828434" indent="0">
              <a:buNone/>
              <a:defRPr sz="2000"/>
            </a:lvl5pPr>
            <a:lvl6pPr marL="2285543" indent="0">
              <a:buNone/>
              <a:defRPr sz="2000"/>
            </a:lvl6pPr>
            <a:lvl7pPr marL="2742651" indent="0">
              <a:buNone/>
              <a:defRPr sz="2000"/>
            </a:lvl7pPr>
            <a:lvl8pPr marL="3199760" indent="0">
              <a:buNone/>
              <a:defRPr sz="2000"/>
            </a:lvl8pPr>
            <a:lvl9pPr marL="3656868" indent="0">
              <a:buNone/>
              <a:defRPr sz="2000"/>
            </a:lvl9pPr>
          </a:lstStyle>
          <a:p>
            <a:r>
              <a:rPr lang="en-US" dirty="0"/>
              <a:t>Click icon to add photo.</a:t>
            </a:r>
          </a:p>
        </p:txBody>
      </p:sp>
      <p:sp>
        <p:nvSpPr>
          <p:cNvPr id="4" name="Content Placeholder 2">
            <a:extLst>
              <a:ext uri="{FF2B5EF4-FFF2-40B4-BE49-F238E27FC236}">
                <a16:creationId xmlns:a16="http://schemas.microsoft.com/office/drawing/2014/main" id="{7DC54CFE-E2E2-58B9-5B7A-FC66C9E9A0D3}"/>
              </a:ext>
            </a:extLst>
          </p:cNvPr>
          <p:cNvSpPr>
            <a:spLocks noGrp="1"/>
          </p:cNvSpPr>
          <p:nvPr>
            <p:ph sz="quarter" idx="19"/>
          </p:nvPr>
        </p:nvSpPr>
        <p:spPr>
          <a:xfrm>
            <a:off x="8146142" y="644434"/>
            <a:ext cx="3605442" cy="5603967"/>
          </a:xfrm>
          <a:prstGeom prst="rect">
            <a:avLst/>
          </a:prstGeom>
        </p:spPr>
        <p:txBody>
          <a:bodyPr/>
          <a:lstStyle>
            <a:lvl1pPr marL="342900" indent="-342900">
              <a:buSzPct val="90000"/>
              <a:buFontTx/>
              <a:buBlip>
                <a:blip r:embed="rId2"/>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1E3F04E0-D768-7AB2-54F7-E6C20A0109A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9" name="Title 1">
            <a:extLst>
              <a:ext uri="{FF2B5EF4-FFF2-40B4-BE49-F238E27FC236}">
                <a16:creationId xmlns:a16="http://schemas.microsoft.com/office/drawing/2014/main" id="{2CFAA208-D889-7A5E-88C7-F7310CA3910C}"/>
              </a:ext>
            </a:extLst>
          </p:cNvPr>
          <p:cNvSpPr>
            <a:spLocks noGrp="1"/>
          </p:cNvSpPr>
          <p:nvPr>
            <p:ph type="title"/>
          </p:nvPr>
        </p:nvSpPr>
        <p:spPr>
          <a:xfrm>
            <a:off x="0" y="1333961"/>
            <a:ext cx="3033132" cy="4190078"/>
          </a:xfrm>
          <a:solidFill>
            <a:schemeClr val="tx1"/>
          </a:solidFill>
        </p:spPr>
        <p:txBody>
          <a:bodyPr lIns="457200" tIns="365760" rIns="365760" bIns="365760" anchor="ctr">
            <a:normAutofit/>
          </a:bodyPr>
          <a:lstStyle>
            <a:lvl1pPr>
              <a:lnSpc>
                <a:spcPct val="100000"/>
              </a:lnSpc>
              <a:defRPr sz="3200">
                <a:solidFill>
                  <a:schemeClr val="accent2"/>
                </a:solidFill>
              </a:defRPr>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A9292B7E-FFD6-1064-FCC2-FFC03FEB8800}"/>
              </a:ext>
            </a:extLst>
          </p:cNvPr>
          <p:cNvSpPr>
            <a:spLocks noGrp="1"/>
          </p:cNvSpPr>
          <p:nvPr>
            <p:ph type="ftr" sz="quarter" idx="20"/>
          </p:nvPr>
        </p:nvSpPr>
        <p:spPr/>
        <p:txBody>
          <a:bodyPr/>
          <a:lstStyle/>
          <a:p>
            <a:endParaRPr lang="en-US" dirty="0"/>
          </a:p>
        </p:txBody>
      </p:sp>
      <p:sp>
        <p:nvSpPr>
          <p:cNvPr id="5" name="Slide Number Placeholder 4">
            <a:extLst>
              <a:ext uri="{FF2B5EF4-FFF2-40B4-BE49-F238E27FC236}">
                <a16:creationId xmlns:a16="http://schemas.microsoft.com/office/drawing/2014/main" id="{AB4ED473-7144-ACC3-AE79-1848DB6F0958}"/>
              </a:ext>
            </a:extLst>
          </p:cNvPr>
          <p:cNvSpPr>
            <a:spLocks noGrp="1"/>
          </p:cNvSpPr>
          <p:nvPr>
            <p:ph type="sldNum" sz="quarter" idx="2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3093552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eft Photo w/ Cream Box">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0" y="0"/>
            <a:ext cx="7505517" cy="6858000"/>
          </a:xfrm>
          <a:prstGeom prst="rect">
            <a:avLst/>
          </a:prstGeom>
          <a:solidFill>
            <a:schemeClr val="bg1">
              <a:lumMod val="95000"/>
            </a:schemeClr>
          </a:solidFill>
        </p:spPr>
        <p:txBody>
          <a:bodyPr anchor="t"/>
          <a:lstStyle>
            <a:lvl1pPr marL="0" indent="0" algn="ctr">
              <a:buNone/>
              <a:defRPr sz="1500"/>
            </a:lvl1pPr>
            <a:lvl2pPr marL="457109" indent="0">
              <a:buNone/>
              <a:defRPr sz="2799"/>
            </a:lvl2pPr>
            <a:lvl3pPr marL="914217" indent="0">
              <a:buNone/>
              <a:defRPr sz="2400"/>
            </a:lvl3pPr>
            <a:lvl4pPr marL="1371326" indent="0">
              <a:buNone/>
              <a:defRPr sz="2000"/>
            </a:lvl4pPr>
            <a:lvl5pPr marL="1828434" indent="0">
              <a:buNone/>
              <a:defRPr sz="2000"/>
            </a:lvl5pPr>
            <a:lvl6pPr marL="2285543" indent="0">
              <a:buNone/>
              <a:defRPr sz="2000"/>
            </a:lvl6pPr>
            <a:lvl7pPr marL="2742651" indent="0">
              <a:buNone/>
              <a:defRPr sz="2000"/>
            </a:lvl7pPr>
            <a:lvl8pPr marL="3199760" indent="0">
              <a:buNone/>
              <a:defRPr sz="2000"/>
            </a:lvl8pPr>
            <a:lvl9pPr marL="3656868" indent="0">
              <a:buNone/>
              <a:defRPr sz="2000"/>
            </a:lvl9pPr>
          </a:lstStyle>
          <a:p>
            <a:r>
              <a:rPr lang="en-US" dirty="0"/>
              <a:t>Click icon to add photo.</a:t>
            </a:r>
          </a:p>
        </p:txBody>
      </p:sp>
      <p:sp>
        <p:nvSpPr>
          <p:cNvPr id="4" name="Content Placeholder 2">
            <a:extLst>
              <a:ext uri="{FF2B5EF4-FFF2-40B4-BE49-F238E27FC236}">
                <a16:creationId xmlns:a16="http://schemas.microsoft.com/office/drawing/2014/main" id="{7DC54CFE-E2E2-58B9-5B7A-FC66C9E9A0D3}"/>
              </a:ext>
            </a:extLst>
          </p:cNvPr>
          <p:cNvSpPr>
            <a:spLocks noGrp="1"/>
          </p:cNvSpPr>
          <p:nvPr>
            <p:ph sz="quarter" idx="19"/>
          </p:nvPr>
        </p:nvSpPr>
        <p:spPr>
          <a:xfrm>
            <a:off x="8146142" y="644434"/>
            <a:ext cx="3605442" cy="5603967"/>
          </a:xfrm>
          <a:prstGeom prst="rect">
            <a:avLst/>
          </a:prstGeom>
        </p:spPr>
        <p:txBody>
          <a:bodyPr/>
          <a:lstStyle>
            <a:lvl1pPr marL="342900" indent="-342900">
              <a:buSzPct val="90000"/>
              <a:buFontTx/>
              <a:buBlip>
                <a:blip r:embed="rId2"/>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2CFAA208-D889-7A5E-88C7-F7310CA3910C}"/>
              </a:ext>
            </a:extLst>
          </p:cNvPr>
          <p:cNvSpPr>
            <a:spLocks noGrp="1"/>
          </p:cNvSpPr>
          <p:nvPr>
            <p:ph type="title"/>
          </p:nvPr>
        </p:nvSpPr>
        <p:spPr>
          <a:xfrm>
            <a:off x="0" y="1333961"/>
            <a:ext cx="3033132" cy="4190078"/>
          </a:xfrm>
          <a:solidFill>
            <a:schemeClr val="bg2"/>
          </a:solidFill>
        </p:spPr>
        <p:txBody>
          <a:bodyPr lIns="457200" tIns="365760" rIns="365760" bIns="365760" anchor="ctr">
            <a:normAutofit/>
          </a:bodyPr>
          <a:lstStyle>
            <a:lvl1pPr>
              <a:lnSpc>
                <a:spcPct val="100000"/>
              </a:lnSpc>
              <a:defRPr sz="3200">
                <a:solidFill>
                  <a:schemeClr val="tx1"/>
                </a:solidFill>
              </a:defRPr>
            </a:lvl1pPr>
          </a:lstStyle>
          <a:p>
            <a:r>
              <a:rPr lang="en-US" dirty="0"/>
              <a:t>Click to edit Master title style</a:t>
            </a:r>
          </a:p>
        </p:txBody>
      </p:sp>
      <p:sp>
        <p:nvSpPr>
          <p:cNvPr id="2" name="Footer Placeholder 1">
            <a:extLst>
              <a:ext uri="{FF2B5EF4-FFF2-40B4-BE49-F238E27FC236}">
                <a16:creationId xmlns:a16="http://schemas.microsoft.com/office/drawing/2014/main" id="{22485931-3683-8FA6-D65F-793D4A330557}"/>
              </a:ext>
            </a:extLst>
          </p:cNvPr>
          <p:cNvSpPr>
            <a:spLocks noGrp="1"/>
          </p:cNvSpPr>
          <p:nvPr>
            <p:ph type="ftr" sz="quarter" idx="20"/>
          </p:nvPr>
        </p:nvSpPr>
        <p:spPr/>
        <p:txBody>
          <a:bodyPr/>
          <a:lstStyle/>
          <a:p>
            <a:endParaRPr lang="en-US" dirty="0"/>
          </a:p>
        </p:txBody>
      </p:sp>
      <p:sp>
        <p:nvSpPr>
          <p:cNvPr id="5" name="Slide Number Placeholder 4">
            <a:extLst>
              <a:ext uri="{FF2B5EF4-FFF2-40B4-BE49-F238E27FC236}">
                <a16:creationId xmlns:a16="http://schemas.microsoft.com/office/drawing/2014/main" id="{6DF12DF9-2A95-2853-D909-F5BC70FCC22F}"/>
              </a:ext>
            </a:extLst>
          </p:cNvPr>
          <p:cNvSpPr>
            <a:spLocks noGrp="1"/>
          </p:cNvSpPr>
          <p:nvPr>
            <p:ph type="sldNum" sz="quarter" idx="21"/>
          </p:nvPr>
        </p:nvSpPr>
        <p:spPr/>
        <p:txBody>
          <a:bodyPr/>
          <a:lstStyle/>
          <a:p>
            <a:fld id="{9258BA41-4619-2A48-9953-F30F8842E6E1}" type="slidenum">
              <a:rPr lang="en-US" smtClean="0"/>
              <a:t>‹#›</a:t>
            </a:fld>
            <a:endParaRPr lang="en-US"/>
          </a:p>
        </p:txBody>
      </p:sp>
      <p:pic>
        <p:nvPicPr>
          <p:cNvPr id="11" name="Picture 10">
            <a:extLst>
              <a:ext uri="{FF2B5EF4-FFF2-40B4-BE49-F238E27FC236}">
                <a16:creationId xmlns:a16="http://schemas.microsoft.com/office/drawing/2014/main" id="{E010CC01-B16C-5DCE-23F6-6C722528643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spTree>
    <p:extLst>
      <p:ext uri="{BB962C8B-B14F-4D97-AF65-F5344CB8AC3E}">
        <p14:creationId xmlns:p14="http://schemas.microsoft.com/office/powerpoint/2010/main" val="3701496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w/ Cream Title Box">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F2BD34-B6F5-1FB1-7A02-9C4DEE6AEC26}"/>
              </a:ext>
            </a:extLst>
          </p:cNvPr>
          <p:cNvSpPr/>
          <p:nvPr/>
        </p:nvSpPr>
        <p:spPr>
          <a:xfrm>
            <a:off x="0" y="1987732"/>
            <a:ext cx="3335383" cy="2882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84D6EF6-055E-71D7-4AAA-0D030B52F1D3}"/>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5" name="Title 4">
            <a:extLst>
              <a:ext uri="{FF2B5EF4-FFF2-40B4-BE49-F238E27FC236}">
                <a16:creationId xmlns:a16="http://schemas.microsoft.com/office/drawing/2014/main" id="{C3BF0D0F-DC21-0EF0-C69A-06EDB7437FAD}"/>
              </a:ext>
            </a:extLst>
          </p:cNvPr>
          <p:cNvSpPr>
            <a:spLocks noGrp="1"/>
          </p:cNvSpPr>
          <p:nvPr>
            <p:ph type="title"/>
          </p:nvPr>
        </p:nvSpPr>
        <p:spPr>
          <a:xfrm>
            <a:off x="421687" y="2716691"/>
            <a:ext cx="2328807" cy="1424618"/>
          </a:xfrm>
        </p:spPr>
        <p:txBody>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3864D898-ADA8-D087-5353-C6C3E392B633}"/>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11BF7CFF-9D3E-25D4-0DB8-BB5F48DD0540}"/>
              </a:ext>
            </a:extLst>
          </p:cNvPr>
          <p:cNvSpPr>
            <a:spLocks noGrp="1"/>
          </p:cNvSpPr>
          <p:nvPr>
            <p:ph type="sldNum" sz="quarter" idx="11"/>
          </p:nvPr>
        </p:nvSpPr>
        <p:spPr/>
        <p:txBody>
          <a:bodyPr/>
          <a:lstStyle/>
          <a:p>
            <a:fld id="{9258BA41-4619-2A48-9953-F30F8842E6E1}" type="slidenum">
              <a:rPr lang="en-US" smtClean="0"/>
              <a:t>‹#›</a:t>
            </a:fld>
            <a:endParaRPr lang="en-US"/>
          </a:p>
        </p:txBody>
      </p:sp>
      <p:sp>
        <p:nvSpPr>
          <p:cNvPr id="6" name="Rectangle 5">
            <a:extLst>
              <a:ext uri="{FF2B5EF4-FFF2-40B4-BE49-F238E27FC236}">
                <a16:creationId xmlns:a16="http://schemas.microsoft.com/office/drawing/2014/main" id="{4344E578-5FF3-2D2A-24D2-083710EAB8FC}"/>
              </a:ext>
            </a:extLst>
          </p:cNvPr>
          <p:cNvSpPr/>
          <p:nvPr/>
        </p:nvSpPr>
        <p:spPr>
          <a:xfrm>
            <a:off x="0" y="1987732"/>
            <a:ext cx="3335383" cy="2882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AF1BBCA-A166-E8F2-93E4-32E1302A324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sp>
        <p:nvSpPr>
          <p:cNvPr id="9" name="Rectangle 8">
            <a:extLst>
              <a:ext uri="{FF2B5EF4-FFF2-40B4-BE49-F238E27FC236}">
                <a16:creationId xmlns:a16="http://schemas.microsoft.com/office/drawing/2014/main" id="{6C732D90-FA7E-FAA0-0CE5-D9C14A3279BE}"/>
              </a:ext>
            </a:extLst>
          </p:cNvPr>
          <p:cNvSpPr/>
          <p:nvPr/>
        </p:nvSpPr>
        <p:spPr>
          <a:xfrm>
            <a:off x="0" y="1987732"/>
            <a:ext cx="3335383" cy="2882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C01E006B-BAE0-ADDB-A95A-C10F6E42DA2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sp>
        <p:nvSpPr>
          <p:cNvPr id="11" name="Rectangle 10">
            <a:extLst>
              <a:ext uri="{FF2B5EF4-FFF2-40B4-BE49-F238E27FC236}">
                <a16:creationId xmlns:a16="http://schemas.microsoft.com/office/drawing/2014/main" id="{1066E515-3DF4-C68B-381F-4553CF843EE3}"/>
              </a:ext>
            </a:extLst>
          </p:cNvPr>
          <p:cNvSpPr/>
          <p:nvPr/>
        </p:nvSpPr>
        <p:spPr>
          <a:xfrm>
            <a:off x="0" y="1987732"/>
            <a:ext cx="3335383" cy="2882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4FFD348-B193-3AD3-2AF4-E1F49098BFC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687" y="444683"/>
            <a:ext cx="1627424" cy="466345"/>
          </a:xfrm>
          <a:prstGeom prst="rect">
            <a:avLst/>
          </a:prstGeom>
        </p:spPr>
      </p:pic>
      <p:sp>
        <p:nvSpPr>
          <p:cNvPr id="13" name="Rectangle 12">
            <a:extLst>
              <a:ext uri="{FF2B5EF4-FFF2-40B4-BE49-F238E27FC236}">
                <a16:creationId xmlns:a16="http://schemas.microsoft.com/office/drawing/2014/main" id="{0B3A2023-66A0-55BB-24F7-C44B19393625}"/>
              </a:ext>
            </a:extLst>
          </p:cNvPr>
          <p:cNvSpPr/>
          <p:nvPr userDrawn="1"/>
        </p:nvSpPr>
        <p:spPr>
          <a:xfrm>
            <a:off x="0" y="1987732"/>
            <a:ext cx="3335383" cy="28825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a:extLst>
              <a:ext uri="{FF2B5EF4-FFF2-40B4-BE49-F238E27FC236}">
                <a16:creationId xmlns:a16="http://schemas.microsoft.com/office/drawing/2014/main" id="{F8A626B3-70C2-0C4A-AEDA-ED86260561C3}"/>
              </a:ext>
            </a:extLst>
          </p:cNvPr>
          <p:cNvSpPr txBox="1">
            <a:spLocks/>
          </p:cNvSpPr>
          <p:nvPr userDrawn="1"/>
        </p:nvSpPr>
        <p:spPr>
          <a:xfrm>
            <a:off x="533743" y="2869091"/>
            <a:ext cx="2328807" cy="1424618"/>
          </a:xfrm>
          <a:prstGeom prst="rect">
            <a:avLst/>
          </a:prstGeom>
        </p:spPr>
        <p:txBody>
          <a:bodyPr vert="horz" lIns="0" tIns="0" rIns="0" bIns="0" rtlCol="0" anchor="ctr">
            <a:noAutofit/>
          </a:bodyPr>
          <a:lstStyle>
            <a:lvl1pPr algn="l" defTabSz="914217" rtl="0" eaLnBrk="1" latinLnBrk="0" hangingPunct="1">
              <a:lnSpc>
                <a:spcPct val="90000"/>
              </a:lnSpc>
              <a:spcBef>
                <a:spcPct val="0"/>
              </a:spcBef>
              <a:buNone/>
              <a:defRPr sz="3200" kern="1200">
                <a:solidFill>
                  <a:schemeClr val="bg1"/>
                </a:solidFill>
                <a:latin typeface="+mj-lt"/>
                <a:ea typeface="+mj-ea"/>
                <a:cs typeface="+mj-cs"/>
              </a:defRPr>
            </a:lvl1pPr>
          </a:lstStyle>
          <a:p>
            <a:r>
              <a:rPr lang="en-US" dirty="0">
                <a:solidFill>
                  <a:schemeClr val="tx1"/>
                </a:solidFill>
              </a:rPr>
              <a:t>Click to edit Master title style</a:t>
            </a:r>
          </a:p>
        </p:txBody>
      </p:sp>
    </p:spTree>
    <p:extLst>
      <p:ext uri="{BB962C8B-B14F-4D97-AF65-F5344CB8AC3E}">
        <p14:creationId xmlns:p14="http://schemas.microsoft.com/office/powerpoint/2010/main" val="1704749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w/ Black Title Box">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F2BD34-B6F5-1FB1-7A02-9C4DEE6AEC26}"/>
              </a:ext>
            </a:extLst>
          </p:cNvPr>
          <p:cNvSpPr/>
          <p:nvPr/>
        </p:nvSpPr>
        <p:spPr>
          <a:xfrm>
            <a:off x="0" y="1987732"/>
            <a:ext cx="3335383" cy="2882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84D6EF6-055E-71D7-4AAA-0D030B52F1D3}"/>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5" name="Title 4">
            <a:extLst>
              <a:ext uri="{FF2B5EF4-FFF2-40B4-BE49-F238E27FC236}">
                <a16:creationId xmlns:a16="http://schemas.microsoft.com/office/drawing/2014/main" id="{C3BF0D0F-DC21-0EF0-C69A-06EDB7437FAD}"/>
              </a:ext>
            </a:extLst>
          </p:cNvPr>
          <p:cNvSpPr>
            <a:spLocks noGrp="1"/>
          </p:cNvSpPr>
          <p:nvPr>
            <p:ph type="title"/>
          </p:nvPr>
        </p:nvSpPr>
        <p:spPr>
          <a:xfrm>
            <a:off x="421687" y="2716691"/>
            <a:ext cx="2328807" cy="1424618"/>
          </a:xfrm>
        </p:spPr>
        <p:txBody>
          <a:bodyPr/>
          <a:lstStyle>
            <a:lvl1pPr>
              <a:defRPr>
                <a:solidFill>
                  <a:schemeClr val="bg1"/>
                </a:solidFill>
              </a:defRPr>
            </a:lvl1pPr>
          </a:lstStyle>
          <a:p>
            <a:r>
              <a:rPr lang="en-US" dirty="0"/>
              <a:t>Click to edit Master title style</a:t>
            </a:r>
          </a:p>
        </p:txBody>
      </p:sp>
      <p:sp>
        <p:nvSpPr>
          <p:cNvPr id="3" name="Footer Placeholder 2">
            <a:extLst>
              <a:ext uri="{FF2B5EF4-FFF2-40B4-BE49-F238E27FC236}">
                <a16:creationId xmlns:a16="http://schemas.microsoft.com/office/drawing/2014/main" id="{3864D898-ADA8-D087-5353-C6C3E392B633}"/>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11BF7CFF-9D3E-25D4-0DB8-BB5F48DD0540}"/>
              </a:ext>
            </a:extLst>
          </p:cNvPr>
          <p:cNvSpPr>
            <a:spLocks noGrp="1"/>
          </p:cNvSpPr>
          <p:nvPr>
            <p:ph type="sldNum" sz="quarter" idx="11"/>
          </p:nvPr>
        </p:nvSpPr>
        <p:spPr/>
        <p:txBody>
          <a:bodyPr/>
          <a:lstStyle/>
          <a:p>
            <a:fld id="{9258BA41-4619-2A48-9953-F30F8842E6E1}" type="slidenum">
              <a:rPr lang="en-US" smtClean="0"/>
              <a:t>‹#›</a:t>
            </a:fld>
            <a:endParaRPr lang="en-US" dirty="0"/>
          </a:p>
        </p:txBody>
      </p:sp>
    </p:spTree>
    <p:extLst>
      <p:ext uri="{BB962C8B-B14F-4D97-AF65-F5344CB8AC3E}">
        <p14:creationId xmlns:p14="http://schemas.microsoft.com/office/powerpoint/2010/main" val="208191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lack w/ Blank Content area">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1" y="0"/>
            <a:ext cx="329601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2" name="Picture 11" descr="A picture containing traffic, light&#10;&#10;Description automatically generated">
            <a:extLst>
              <a:ext uri="{FF2B5EF4-FFF2-40B4-BE49-F238E27FC236}">
                <a16:creationId xmlns:a16="http://schemas.microsoft.com/office/drawing/2014/main" id="{3ABC24C8-77EB-4E59-81C8-364F97FE491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4"/>
            <a:ext cx="1627424" cy="466345"/>
          </a:xfrm>
          <a:prstGeom prst="rect">
            <a:avLst/>
          </a:prstGeom>
        </p:spPr>
      </p:pic>
      <p:sp>
        <p:nvSpPr>
          <p:cNvPr id="2" name="Title 1">
            <a:extLst>
              <a:ext uri="{FF2B5EF4-FFF2-40B4-BE49-F238E27FC236}">
                <a16:creationId xmlns:a16="http://schemas.microsoft.com/office/drawing/2014/main" id="{A5ACADA9-6C6E-857F-8930-FDEF22E719AC}"/>
              </a:ext>
            </a:extLst>
          </p:cNvPr>
          <p:cNvSpPr>
            <a:spLocks noGrp="1"/>
          </p:cNvSpPr>
          <p:nvPr>
            <p:ph type="title"/>
          </p:nvPr>
        </p:nvSpPr>
        <p:spPr>
          <a:xfrm>
            <a:off x="465515" y="1104899"/>
            <a:ext cx="2335742" cy="1674396"/>
          </a:xfrm>
        </p:spPr>
        <p:txBody>
          <a:bodyPr>
            <a:noAutofit/>
          </a:bodyPr>
          <a:lstStyle>
            <a:lvl1pPr>
              <a:defRPr sz="3200">
                <a:solidFill>
                  <a:schemeClr val="accent2"/>
                </a:solidFill>
              </a:defRPr>
            </a:lvl1pPr>
          </a:lstStyle>
          <a:p>
            <a:r>
              <a:rPr lang="en-US"/>
              <a:t>Click to edit Master title style</a:t>
            </a:r>
            <a:endParaRPr lang="en-US" dirty="0"/>
          </a:p>
        </p:txBody>
      </p:sp>
      <p:sp>
        <p:nvSpPr>
          <p:cNvPr id="3" name="Text Placeholder 9">
            <a:extLst>
              <a:ext uri="{FF2B5EF4-FFF2-40B4-BE49-F238E27FC236}">
                <a16:creationId xmlns:a16="http://schemas.microsoft.com/office/drawing/2014/main" id="{194CBE92-081E-0D21-4C1C-5A3E2F9F1EF6}"/>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4" name="Footer Placeholder 3">
            <a:extLst>
              <a:ext uri="{FF2B5EF4-FFF2-40B4-BE49-F238E27FC236}">
                <a16:creationId xmlns:a16="http://schemas.microsoft.com/office/drawing/2014/main" id="{FC3B877B-3055-6E51-5D80-D1F35EC825E3}"/>
              </a:ext>
            </a:extLst>
          </p:cNvPr>
          <p:cNvSpPr>
            <a:spLocks noGrp="1"/>
          </p:cNvSpPr>
          <p:nvPr>
            <p:ph type="ftr" sz="quarter" idx="17"/>
          </p:nvPr>
        </p:nvSpPr>
        <p:spPr/>
        <p:txBody>
          <a:bodyPr/>
          <a:lstStyle/>
          <a:p>
            <a:endParaRPr lang="en-US" dirty="0"/>
          </a:p>
        </p:txBody>
      </p:sp>
      <p:sp>
        <p:nvSpPr>
          <p:cNvPr id="5" name="Slide Number Placeholder 4">
            <a:extLst>
              <a:ext uri="{FF2B5EF4-FFF2-40B4-BE49-F238E27FC236}">
                <a16:creationId xmlns:a16="http://schemas.microsoft.com/office/drawing/2014/main" id="{3EA8BC36-2C9B-EFE4-8FFF-7EDA61C88D56}"/>
              </a:ext>
            </a:extLst>
          </p:cNvPr>
          <p:cNvSpPr>
            <a:spLocks noGrp="1"/>
          </p:cNvSpPr>
          <p:nvPr>
            <p:ph type="sldNum" sz="quarter" idx="18"/>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37694987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Aerial Blue w/ Blank Content area">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1" y="0"/>
            <a:ext cx="32960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2" name="Picture 11" descr="A picture containing traffic, light&#10;&#10;Description automatically generated">
            <a:extLst>
              <a:ext uri="{FF2B5EF4-FFF2-40B4-BE49-F238E27FC236}">
                <a16:creationId xmlns:a16="http://schemas.microsoft.com/office/drawing/2014/main" id="{3ABC24C8-77EB-4E59-81C8-364F97FE491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4"/>
            <a:ext cx="1627424" cy="466345"/>
          </a:xfrm>
          <a:prstGeom prst="rect">
            <a:avLst/>
          </a:prstGeom>
        </p:spPr>
      </p:pic>
      <p:sp>
        <p:nvSpPr>
          <p:cNvPr id="2" name="Title 1">
            <a:extLst>
              <a:ext uri="{FF2B5EF4-FFF2-40B4-BE49-F238E27FC236}">
                <a16:creationId xmlns:a16="http://schemas.microsoft.com/office/drawing/2014/main" id="{A5ACADA9-6C6E-857F-8930-FDEF22E719AC}"/>
              </a:ext>
            </a:extLst>
          </p:cNvPr>
          <p:cNvSpPr>
            <a:spLocks noGrp="1"/>
          </p:cNvSpPr>
          <p:nvPr>
            <p:ph type="title"/>
          </p:nvPr>
        </p:nvSpPr>
        <p:spPr>
          <a:xfrm>
            <a:off x="465515" y="1104899"/>
            <a:ext cx="2335742" cy="1674396"/>
          </a:xfrm>
        </p:spPr>
        <p:txBody>
          <a:bodyPr>
            <a:noAutofit/>
          </a:bodyPr>
          <a:lstStyle>
            <a:lvl1pPr>
              <a:defRPr sz="3200">
                <a:solidFill>
                  <a:schemeClr val="bg1"/>
                </a:solidFill>
              </a:defRPr>
            </a:lvl1pPr>
          </a:lstStyle>
          <a:p>
            <a:r>
              <a:rPr lang="en-US"/>
              <a:t>Click to edit Master title style</a:t>
            </a:r>
            <a:endParaRPr lang="en-US" dirty="0"/>
          </a:p>
        </p:txBody>
      </p:sp>
      <p:sp>
        <p:nvSpPr>
          <p:cNvPr id="3" name="Text Placeholder 9">
            <a:extLst>
              <a:ext uri="{FF2B5EF4-FFF2-40B4-BE49-F238E27FC236}">
                <a16:creationId xmlns:a16="http://schemas.microsoft.com/office/drawing/2014/main" id="{194CBE92-081E-0D21-4C1C-5A3E2F9F1EF6}"/>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4" name="Footer Placeholder 3">
            <a:extLst>
              <a:ext uri="{FF2B5EF4-FFF2-40B4-BE49-F238E27FC236}">
                <a16:creationId xmlns:a16="http://schemas.microsoft.com/office/drawing/2014/main" id="{11F5823E-C8BC-5848-405E-33C682A0228B}"/>
              </a:ext>
            </a:extLst>
          </p:cNvPr>
          <p:cNvSpPr>
            <a:spLocks noGrp="1"/>
          </p:cNvSpPr>
          <p:nvPr>
            <p:ph type="ftr" sz="quarter" idx="17"/>
          </p:nvPr>
        </p:nvSpPr>
        <p:spPr/>
        <p:txBody>
          <a:bodyPr/>
          <a:lstStyle/>
          <a:p>
            <a:endParaRPr lang="en-US" dirty="0"/>
          </a:p>
        </p:txBody>
      </p:sp>
      <p:sp>
        <p:nvSpPr>
          <p:cNvPr id="5" name="Slide Number Placeholder 4">
            <a:extLst>
              <a:ext uri="{FF2B5EF4-FFF2-40B4-BE49-F238E27FC236}">
                <a16:creationId xmlns:a16="http://schemas.microsoft.com/office/drawing/2014/main" id="{AF4ED4F0-C1F7-1DA5-F6D9-A5F3FBC0E7DE}"/>
              </a:ext>
            </a:extLst>
          </p:cNvPr>
          <p:cNvSpPr>
            <a:spLocks noGrp="1"/>
          </p:cNvSpPr>
          <p:nvPr>
            <p:ph type="sldNum" sz="quarter" idx="18"/>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35091780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ream w/ Blank Content area">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1" y="0"/>
            <a:ext cx="329601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sp>
        <p:nvSpPr>
          <p:cNvPr id="2" name="Title 1">
            <a:extLst>
              <a:ext uri="{FF2B5EF4-FFF2-40B4-BE49-F238E27FC236}">
                <a16:creationId xmlns:a16="http://schemas.microsoft.com/office/drawing/2014/main" id="{A5ACADA9-6C6E-857F-8930-FDEF22E719AC}"/>
              </a:ext>
            </a:extLst>
          </p:cNvPr>
          <p:cNvSpPr>
            <a:spLocks noGrp="1"/>
          </p:cNvSpPr>
          <p:nvPr>
            <p:ph type="title"/>
          </p:nvPr>
        </p:nvSpPr>
        <p:spPr>
          <a:xfrm>
            <a:off x="465515" y="1104899"/>
            <a:ext cx="2335742" cy="1674396"/>
          </a:xfrm>
        </p:spPr>
        <p:txBody>
          <a:bodyPr>
            <a:noAutofit/>
          </a:bodyPr>
          <a:lstStyle>
            <a:lvl1pPr>
              <a:defRPr sz="3200">
                <a:solidFill>
                  <a:schemeClr val="tx1"/>
                </a:solidFill>
              </a:defRPr>
            </a:lvl1pPr>
          </a:lstStyle>
          <a:p>
            <a:r>
              <a:rPr lang="en-US"/>
              <a:t>Click to edit Master title style</a:t>
            </a:r>
            <a:endParaRPr lang="en-US" dirty="0"/>
          </a:p>
        </p:txBody>
      </p:sp>
      <p:sp>
        <p:nvSpPr>
          <p:cNvPr id="3" name="Text Placeholder 9">
            <a:extLst>
              <a:ext uri="{FF2B5EF4-FFF2-40B4-BE49-F238E27FC236}">
                <a16:creationId xmlns:a16="http://schemas.microsoft.com/office/drawing/2014/main" id="{194CBE92-081E-0D21-4C1C-5A3E2F9F1EF6}"/>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pic>
        <p:nvPicPr>
          <p:cNvPr id="4" name="Picture 3">
            <a:extLst>
              <a:ext uri="{FF2B5EF4-FFF2-40B4-BE49-F238E27FC236}">
                <a16:creationId xmlns:a16="http://schemas.microsoft.com/office/drawing/2014/main" id="{A4E7200F-FBA0-B6C2-DB35-3D97A5CEBB8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5" name="Footer Placeholder 4">
            <a:extLst>
              <a:ext uri="{FF2B5EF4-FFF2-40B4-BE49-F238E27FC236}">
                <a16:creationId xmlns:a16="http://schemas.microsoft.com/office/drawing/2014/main" id="{23C87B61-4403-9F95-19C5-84439DEEECBB}"/>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31ED5C0D-35B8-FEE5-A9C0-360AA108CA91}"/>
              </a:ext>
            </a:extLst>
          </p:cNvPr>
          <p:cNvSpPr>
            <a:spLocks noGrp="1"/>
          </p:cNvSpPr>
          <p:nvPr>
            <p:ph type="sldNum" sz="quarter" idx="18"/>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4653718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arge Content Area_Black Thin">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1" y="0"/>
            <a:ext cx="30881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3383828" y="1104901"/>
            <a:ext cx="8380596" cy="5143500"/>
          </a:xfrm>
          <a:prstGeom prst="rect">
            <a:avLst/>
          </a:prstGeom>
        </p:spPr>
        <p:txBody>
          <a:bodyPr/>
          <a:lstStyle>
            <a:lvl1pPr marL="342900" indent="-342900">
              <a:buSzPct val="90000"/>
              <a:buFontTx/>
              <a:buBlip>
                <a:blip r:embed="rId2"/>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2128056" cy="1674396"/>
          </a:xfrm>
        </p:spPr>
        <p:txBody>
          <a:bodyPr>
            <a:noAutofit/>
          </a:bodyPr>
          <a:lstStyle>
            <a:lvl1pPr>
              <a:defRPr sz="3200">
                <a:solidFill>
                  <a:schemeClr val="accent2"/>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2128056"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687EEB15-27E4-8935-1E29-966C87AF2A6C}"/>
              </a:ext>
            </a:extLst>
          </p:cNvPr>
          <p:cNvSpPr>
            <a:spLocks noGrp="1"/>
          </p:cNvSpPr>
          <p:nvPr>
            <p:ph type="ftr" sz="quarter" idx="20"/>
          </p:nvPr>
        </p:nvSpPr>
        <p:spPr/>
        <p:txBody>
          <a:bodyPr/>
          <a:lstStyle/>
          <a:p>
            <a:endParaRPr lang="en-US" dirty="0"/>
          </a:p>
        </p:txBody>
      </p:sp>
      <p:sp>
        <p:nvSpPr>
          <p:cNvPr id="5" name="Slide Number Placeholder 4">
            <a:extLst>
              <a:ext uri="{FF2B5EF4-FFF2-40B4-BE49-F238E27FC236}">
                <a16:creationId xmlns:a16="http://schemas.microsoft.com/office/drawing/2014/main" id="{FBB1F43A-5150-E21D-5C25-EAFBA7560B1C}"/>
              </a:ext>
            </a:extLst>
          </p:cNvPr>
          <p:cNvSpPr>
            <a:spLocks noGrp="1"/>
          </p:cNvSpPr>
          <p:nvPr>
            <p:ph type="sldNum" sz="quarter" idx="21"/>
          </p:nvPr>
        </p:nvSpPr>
        <p:spPr/>
        <p:txBody>
          <a:bodyPr/>
          <a:lstStyle/>
          <a:p>
            <a:fld id="{9258BA41-4619-2A48-9953-F30F8842E6E1}" type="slidenum">
              <a:rPr lang="en-US" smtClean="0"/>
              <a:t>‹#›</a:t>
            </a:fld>
            <a:endParaRPr lang="en-US"/>
          </a:p>
        </p:txBody>
      </p:sp>
      <p:pic>
        <p:nvPicPr>
          <p:cNvPr id="8" name="Picture 7" descr="A picture containing traffic, light&#10;&#10;Description automatically generated">
            <a:extLst>
              <a:ext uri="{FF2B5EF4-FFF2-40B4-BE49-F238E27FC236}">
                <a16:creationId xmlns:a16="http://schemas.microsoft.com/office/drawing/2014/main" id="{8E01B27A-BED7-3945-5CC1-38BA2EF0ECD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Tree>
    <p:extLst>
      <p:ext uri="{BB962C8B-B14F-4D97-AF65-F5344CB8AC3E}">
        <p14:creationId xmlns:p14="http://schemas.microsoft.com/office/powerpoint/2010/main" val="26770577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Large Content Area_Black">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0" y="0"/>
            <a:ext cx="329601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3" name="Picture 12" descr="A picture containing traffic, light&#10;&#10;Description automatically generated">
            <a:extLst>
              <a:ext uri="{FF2B5EF4-FFF2-40B4-BE49-F238E27FC236}">
                <a16:creationId xmlns:a16="http://schemas.microsoft.com/office/drawing/2014/main" id="{640DB862-7E6D-4AC9-BC71-2995164A1FE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3981724" y="1104901"/>
            <a:ext cx="7782699" cy="5143500"/>
          </a:xfrm>
          <a:prstGeom prst="rect">
            <a:avLst/>
          </a:prstGeom>
        </p:spPr>
        <p:txBody>
          <a:bodyPr/>
          <a:lstStyle>
            <a:lvl1pPr marL="342900" indent="-342900">
              <a:buSzPct val="90000"/>
              <a:buFontTx/>
              <a:buBlip>
                <a:blip r:embed="rId3"/>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2335742" cy="1674396"/>
          </a:xfrm>
        </p:spPr>
        <p:txBody>
          <a:bodyPr>
            <a:noAutofit/>
          </a:bodyPr>
          <a:lstStyle>
            <a:lvl1pPr>
              <a:defRPr sz="3200">
                <a:solidFill>
                  <a:schemeClr val="accent2"/>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2" name="Footer Placeholder 1">
            <a:extLst>
              <a:ext uri="{FF2B5EF4-FFF2-40B4-BE49-F238E27FC236}">
                <a16:creationId xmlns:a16="http://schemas.microsoft.com/office/drawing/2014/main" id="{AFCE720C-AB32-43E0-C127-7812B059B94E}"/>
              </a:ext>
            </a:extLst>
          </p:cNvPr>
          <p:cNvSpPr>
            <a:spLocks noGrp="1"/>
          </p:cNvSpPr>
          <p:nvPr>
            <p:ph type="ftr" sz="quarter" idx="20"/>
          </p:nvPr>
        </p:nvSpPr>
        <p:spPr/>
        <p:txBody>
          <a:bodyPr/>
          <a:lstStyle/>
          <a:p>
            <a:endParaRPr lang="en-US" dirty="0"/>
          </a:p>
        </p:txBody>
      </p:sp>
      <p:sp>
        <p:nvSpPr>
          <p:cNvPr id="3" name="Slide Number Placeholder 2">
            <a:extLst>
              <a:ext uri="{FF2B5EF4-FFF2-40B4-BE49-F238E27FC236}">
                <a16:creationId xmlns:a16="http://schemas.microsoft.com/office/drawing/2014/main" id="{53F84883-0042-21FD-4B03-BAEC3373EC36}"/>
              </a:ext>
            </a:extLst>
          </p:cNvPr>
          <p:cNvSpPr>
            <a:spLocks noGrp="1"/>
          </p:cNvSpPr>
          <p:nvPr>
            <p:ph type="sldNum" sz="quarter" idx="2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3288993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Large Content Area_Black Wide">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0" y="0"/>
            <a:ext cx="398172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3" name="Picture 12" descr="A picture containing traffic, light&#10;&#10;Description automatically generated">
            <a:extLst>
              <a:ext uri="{FF2B5EF4-FFF2-40B4-BE49-F238E27FC236}">
                <a16:creationId xmlns:a16="http://schemas.microsoft.com/office/drawing/2014/main" id="{640DB862-7E6D-4AC9-BC71-2995164A1FE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4447239" y="1104901"/>
            <a:ext cx="7317184" cy="5143500"/>
          </a:xfrm>
          <a:prstGeom prst="rect">
            <a:avLst/>
          </a:prstGeom>
        </p:spPr>
        <p:txBody>
          <a:bodyPr/>
          <a:lstStyle>
            <a:lvl1pPr marL="342900" indent="-342900">
              <a:buSzPct val="90000"/>
              <a:buFontTx/>
              <a:buBlip>
                <a:blip r:embed="rId3"/>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3017914" cy="1674396"/>
          </a:xfrm>
        </p:spPr>
        <p:txBody>
          <a:bodyPr>
            <a:noAutofit/>
          </a:bodyPr>
          <a:lstStyle>
            <a:lvl1pPr>
              <a:defRPr sz="3200">
                <a:solidFill>
                  <a:schemeClr val="accent2"/>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3017914"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2" name="Footer Placeholder 1">
            <a:extLst>
              <a:ext uri="{FF2B5EF4-FFF2-40B4-BE49-F238E27FC236}">
                <a16:creationId xmlns:a16="http://schemas.microsoft.com/office/drawing/2014/main" id="{E22C78E1-ECC1-715C-158A-9F8A9A3D4AC9}"/>
              </a:ext>
            </a:extLst>
          </p:cNvPr>
          <p:cNvSpPr>
            <a:spLocks noGrp="1"/>
          </p:cNvSpPr>
          <p:nvPr>
            <p:ph type="ftr" sz="quarter" idx="20"/>
          </p:nvPr>
        </p:nvSpPr>
        <p:spPr/>
        <p:txBody>
          <a:bodyPr/>
          <a:lstStyle/>
          <a:p>
            <a:endParaRPr lang="en-US" dirty="0"/>
          </a:p>
        </p:txBody>
      </p:sp>
      <p:sp>
        <p:nvSpPr>
          <p:cNvPr id="3" name="Slide Number Placeholder 2">
            <a:extLst>
              <a:ext uri="{FF2B5EF4-FFF2-40B4-BE49-F238E27FC236}">
                <a16:creationId xmlns:a16="http://schemas.microsoft.com/office/drawing/2014/main" id="{7B89935C-9187-D85C-3BC7-D571BAAFE627}"/>
              </a:ext>
            </a:extLst>
          </p:cNvPr>
          <p:cNvSpPr>
            <a:spLocks noGrp="1"/>
          </p:cNvSpPr>
          <p:nvPr>
            <p:ph type="sldNum" sz="quarter" idx="2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5234962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arge Content Area_Aerial Blue">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0" y="0"/>
            <a:ext cx="32960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3" name="Picture 12" descr="A picture containing traffic, light&#10;&#10;Description automatically generated">
            <a:extLst>
              <a:ext uri="{FF2B5EF4-FFF2-40B4-BE49-F238E27FC236}">
                <a16:creationId xmlns:a16="http://schemas.microsoft.com/office/drawing/2014/main" id="{640DB862-7E6D-4AC9-BC71-2995164A1FE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3981724" y="1104901"/>
            <a:ext cx="7782699" cy="5143500"/>
          </a:xfrm>
          <a:prstGeom prst="rect">
            <a:avLst/>
          </a:prstGeom>
        </p:spPr>
        <p:txBody>
          <a:bodyPr/>
          <a:lstStyle>
            <a:lvl1pPr marL="342900" indent="-342900">
              <a:buSzPct val="90000"/>
              <a:buFontTx/>
              <a:buBlip>
                <a:blip r:embed="rId3"/>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2335742" cy="1674396"/>
          </a:xfrm>
        </p:spPr>
        <p:txBody>
          <a:bodyPr>
            <a:noAutofit/>
          </a:bodyPr>
          <a:lstStyle>
            <a:lvl1pPr>
              <a:defRPr sz="3200">
                <a:solidFill>
                  <a:schemeClr val="bg1"/>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2" name="Footer Placeholder 1">
            <a:extLst>
              <a:ext uri="{FF2B5EF4-FFF2-40B4-BE49-F238E27FC236}">
                <a16:creationId xmlns:a16="http://schemas.microsoft.com/office/drawing/2014/main" id="{2440F803-8787-D746-BE4C-B6BFC1F2BCE9}"/>
              </a:ext>
            </a:extLst>
          </p:cNvPr>
          <p:cNvSpPr>
            <a:spLocks noGrp="1"/>
          </p:cNvSpPr>
          <p:nvPr>
            <p:ph type="ftr" sz="quarter" idx="20"/>
          </p:nvPr>
        </p:nvSpPr>
        <p:spPr/>
        <p:txBody>
          <a:bodyPr/>
          <a:lstStyle/>
          <a:p>
            <a:endParaRPr lang="en-US" dirty="0"/>
          </a:p>
        </p:txBody>
      </p:sp>
      <p:sp>
        <p:nvSpPr>
          <p:cNvPr id="3" name="Slide Number Placeholder 2">
            <a:extLst>
              <a:ext uri="{FF2B5EF4-FFF2-40B4-BE49-F238E27FC236}">
                <a16:creationId xmlns:a16="http://schemas.microsoft.com/office/drawing/2014/main" id="{BF0C2DE3-2913-67E6-1109-547B9841581F}"/>
              </a:ext>
            </a:extLst>
          </p:cNvPr>
          <p:cNvSpPr>
            <a:spLocks noGrp="1"/>
          </p:cNvSpPr>
          <p:nvPr>
            <p:ph type="sldNum" sz="quarter" idx="2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9411153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arge Content Area_Aerial Blue Wide">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0" y="0"/>
            <a:ext cx="398172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3" name="Picture 12" descr="A picture containing traffic, light&#10;&#10;Description automatically generated">
            <a:extLst>
              <a:ext uri="{FF2B5EF4-FFF2-40B4-BE49-F238E27FC236}">
                <a16:creationId xmlns:a16="http://schemas.microsoft.com/office/drawing/2014/main" id="{640DB862-7E6D-4AC9-BC71-2995164A1FE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4447239" y="1104901"/>
            <a:ext cx="7317184" cy="5143500"/>
          </a:xfrm>
          <a:prstGeom prst="rect">
            <a:avLst/>
          </a:prstGeom>
        </p:spPr>
        <p:txBody>
          <a:bodyPr/>
          <a:lstStyle>
            <a:lvl1pPr marL="342900" indent="-342900">
              <a:buSzPct val="90000"/>
              <a:buFontTx/>
              <a:buBlip>
                <a:blip r:embed="rId3"/>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3017914" cy="1674396"/>
          </a:xfrm>
        </p:spPr>
        <p:txBody>
          <a:bodyPr>
            <a:noAutofit/>
          </a:bodyPr>
          <a:lstStyle>
            <a:lvl1pPr>
              <a:defRPr sz="3200">
                <a:solidFill>
                  <a:schemeClr val="bg1"/>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3017914"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2" name="Footer Placeholder 1">
            <a:extLst>
              <a:ext uri="{FF2B5EF4-FFF2-40B4-BE49-F238E27FC236}">
                <a16:creationId xmlns:a16="http://schemas.microsoft.com/office/drawing/2014/main" id="{A1BB27D8-B640-26FC-B4AB-B9E246341FAA}"/>
              </a:ext>
            </a:extLst>
          </p:cNvPr>
          <p:cNvSpPr>
            <a:spLocks noGrp="1"/>
          </p:cNvSpPr>
          <p:nvPr>
            <p:ph type="ftr" sz="quarter" idx="20"/>
          </p:nvPr>
        </p:nvSpPr>
        <p:spPr/>
        <p:txBody>
          <a:bodyPr/>
          <a:lstStyle/>
          <a:p>
            <a:endParaRPr lang="en-US" dirty="0"/>
          </a:p>
        </p:txBody>
      </p:sp>
      <p:sp>
        <p:nvSpPr>
          <p:cNvPr id="3" name="Slide Number Placeholder 2">
            <a:extLst>
              <a:ext uri="{FF2B5EF4-FFF2-40B4-BE49-F238E27FC236}">
                <a16:creationId xmlns:a16="http://schemas.microsoft.com/office/drawing/2014/main" id="{79DCE4BE-C592-DF72-E115-4C14DB3C996A}"/>
              </a:ext>
            </a:extLst>
          </p:cNvPr>
          <p:cNvSpPr>
            <a:spLocks noGrp="1"/>
          </p:cNvSpPr>
          <p:nvPr>
            <p:ph type="sldNum" sz="quarter" idx="2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35823868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Large Content Area_Cream">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0" y="0"/>
            <a:ext cx="329601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3981724" y="1104901"/>
            <a:ext cx="7782699" cy="5143500"/>
          </a:xfrm>
          <a:prstGeom prst="rect">
            <a:avLst/>
          </a:prstGeom>
        </p:spPr>
        <p:txBody>
          <a:bodyPr/>
          <a:lstStyle>
            <a:lvl1pPr marL="342900" indent="-342900">
              <a:buSzPct val="90000"/>
              <a:buFontTx/>
              <a:buBlip>
                <a:blip r:embed="rId2"/>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2335742" cy="1674396"/>
          </a:xfrm>
        </p:spPr>
        <p:txBody>
          <a:bodyPr>
            <a:noAutofit/>
          </a:bodyPr>
          <a:lstStyle>
            <a:lvl1pPr>
              <a:defRPr sz="3200">
                <a:solidFill>
                  <a:schemeClr val="tx1"/>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pic>
        <p:nvPicPr>
          <p:cNvPr id="2" name="Picture 1">
            <a:extLst>
              <a:ext uri="{FF2B5EF4-FFF2-40B4-BE49-F238E27FC236}">
                <a16:creationId xmlns:a16="http://schemas.microsoft.com/office/drawing/2014/main" id="{671DB564-5DAE-9E7C-0E71-98633DC201E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3" name="Footer Placeholder 2">
            <a:extLst>
              <a:ext uri="{FF2B5EF4-FFF2-40B4-BE49-F238E27FC236}">
                <a16:creationId xmlns:a16="http://schemas.microsoft.com/office/drawing/2014/main" id="{687EEB15-27E4-8935-1E29-966C87AF2A6C}"/>
              </a:ext>
            </a:extLst>
          </p:cNvPr>
          <p:cNvSpPr>
            <a:spLocks noGrp="1"/>
          </p:cNvSpPr>
          <p:nvPr>
            <p:ph type="ftr" sz="quarter" idx="20"/>
          </p:nvPr>
        </p:nvSpPr>
        <p:spPr/>
        <p:txBody>
          <a:bodyPr/>
          <a:lstStyle/>
          <a:p>
            <a:endParaRPr lang="en-US" dirty="0"/>
          </a:p>
        </p:txBody>
      </p:sp>
      <p:sp>
        <p:nvSpPr>
          <p:cNvPr id="5" name="Slide Number Placeholder 4">
            <a:extLst>
              <a:ext uri="{FF2B5EF4-FFF2-40B4-BE49-F238E27FC236}">
                <a16:creationId xmlns:a16="http://schemas.microsoft.com/office/drawing/2014/main" id="{FBB1F43A-5150-E21D-5C25-EAFBA7560B1C}"/>
              </a:ext>
            </a:extLst>
          </p:cNvPr>
          <p:cNvSpPr>
            <a:spLocks noGrp="1"/>
          </p:cNvSpPr>
          <p:nvPr>
            <p:ph type="sldNum" sz="quarter" idx="21"/>
          </p:nvPr>
        </p:nvSpPr>
        <p:spPr/>
        <p:txBody>
          <a:bodyPr/>
          <a:lstStyle/>
          <a:p>
            <a:fld id="{9258BA41-4619-2A48-9953-F30F8842E6E1}" type="slidenum">
              <a:rPr lang="en-US" smtClean="0"/>
              <a:t>‹#›</a:t>
            </a:fld>
            <a:endParaRPr lang="en-US" dirty="0"/>
          </a:p>
        </p:txBody>
      </p:sp>
    </p:spTree>
    <p:extLst>
      <p:ext uri="{BB962C8B-B14F-4D97-AF65-F5344CB8AC3E}">
        <p14:creationId xmlns:p14="http://schemas.microsoft.com/office/powerpoint/2010/main" val="23768860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Large Content Area_Cream Wide">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0" y="0"/>
            <a:ext cx="398172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4447239" y="1104901"/>
            <a:ext cx="7317184" cy="5143500"/>
          </a:xfrm>
          <a:prstGeom prst="rect">
            <a:avLst/>
          </a:prstGeom>
        </p:spPr>
        <p:txBody>
          <a:bodyPr/>
          <a:lstStyle>
            <a:lvl1pPr marL="342900" indent="-342900">
              <a:buSzPct val="90000"/>
              <a:buFontTx/>
              <a:buBlip>
                <a:blip r:embed="rId2"/>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3017914" cy="1674396"/>
          </a:xfrm>
        </p:spPr>
        <p:txBody>
          <a:bodyPr>
            <a:noAutofit/>
          </a:bodyPr>
          <a:lstStyle>
            <a:lvl1pPr>
              <a:defRPr sz="3200">
                <a:solidFill>
                  <a:schemeClr val="tx1"/>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3017914" cy="3252537"/>
          </a:xfrm>
          <a:prstGeom prst="rect">
            <a:avLst/>
          </a:prstGeom>
        </p:spPr>
        <p:txBody>
          <a:bodyPr/>
          <a:lstStyle>
            <a:lvl1pPr marL="0" indent="0">
              <a:buFont typeface="Arial" panose="020B0604020202020204" pitchFamily="34" charset="0"/>
              <a:buNone/>
              <a:defRPr sz="140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pic>
        <p:nvPicPr>
          <p:cNvPr id="2" name="Picture 1">
            <a:extLst>
              <a:ext uri="{FF2B5EF4-FFF2-40B4-BE49-F238E27FC236}">
                <a16:creationId xmlns:a16="http://schemas.microsoft.com/office/drawing/2014/main" id="{CD53B39F-DEB6-D7C1-FD7F-274FD78603E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3" name="Footer Placeholder 2">
            <a:extLst>
              <a:ext uri="{FF2B5EF4-FFF2-40B4-BE49-F238E27FC236}">
                <a16:creationId xmlns:a16="http://schemas.microsoft.com/office/drawing/2014/main" id="{1E3380BF-CBE0-ABDC-B827-74AA947CBEE3}"/>
              </a:ext>
            </a:extLst>
          </p:cNvPr>
          <p:cNvSpPr>
            <a:spLocks noGrp="1"/>
          </p:cNvSpPr>
          <p:nvPr>
            <p:ph type="ftr" sz="quarter" idx="20"/>
          </p:nvPr>
        </p:nvSpPr>
        <p:spPr/>
        <p:txBody>
          <a:bodyPr/>
          <a:lstStyle/>
          <a:p>
            <a:endParaRPr lang="en-US" dirty="0"/>
          </a:p>
        </p:txBody>
      </p:sp>
      <p:sp>
        <p:nvSpPr>
          <p:cNvPr id="5" name="Slide Number Placeholder 4">
            <a:extLst>
              <a:ext uri="{FF2B5EF4-FFF2-40B4-BE49-F238E27FC236}">
                <a16:creationId xmlns:a16="http://schemas.microsoft.com/office/drawing/2014/main" id="{4173DFAF-05CA-9023-C573-A5F978BD4D78}"/>
              </a:ext>
            </a:extLst>
          </p:cNvPr>
          <p:cNvSpPr>
            <a:spLocks noGrp="1"/>
          </p:cNvSpPr>
          <p:nvPr>
            <p:ph type="sldNum" sz="quarter" idx="2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2122961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Large Content Area_White">
    <p:bg>
      <p:bgRef idx="1001">
        <a:schemeClr val="bg1"/>
      </p:bgRef>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4214949" y="1104901"/>
            <a:ext cx="7549474" cy="5143500"/>
          </a:xfrm>
          <a:prstGeom prst="rect">
            <a:avLst/>
          </a:prstGeom>
        </p:spPr>
        <p:txBody>
          <a:bodyPr/>
          <a:lstStyle>
            <a:lvl1pPr marL="342900" indent="-342900">
              <a:buSzPct val="90000"/>
              <a:buFontTx/>
              <a:buBlip>
                <a:blip r:embed="rId2"/>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3017914" cy="1674396"/>
          </a:xfrm>
        </p:spPr>
        <p:txBody>
          <a:bodyPr>
            <a:noAutofit/>
          </a:bodyPr>
          <a:lstStyle>
            <a:lvl1pPr>
              <a:defRPr sz="3200">
                <a:solidFill>
                  <a:schemeClr val="tx1"/>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3017914" cy="3252537"/>
          </a:xfrm>
          <a:prstGeom prst="rect">
            <a:avLst/>
          </a:prstGeom>
        </p:spPr>
        <p:txBody>
          <a:bodyPr/>
          <a:lstStyle>
            <a:lvl1pPr marL="0" indent="0">
              <a:buFont typeface="Arial" panose="020B0604020202020204" pitchFamily="34" charset="0"/>
              <a:buNone/>
              <a:defRPr sz="140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pic>
        <p:nvPicPr>
          <p:cNvPr id="2" name="Picture 1">
            <a:extLst>
              <a:ext uri="{FF2B5EF4-FFF2-40B4-BE49-F238E27FC236}">
                <a16:creationId xmlns:a16="http://schemas.microsoft.com/office/drawing/2014/main" id="{CD53B39F-DEB6-D7C1-FD7F-274FD78603E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3" name="Footer Placeholder 2">
            <a:extLst>
              <a:ext uri="{FF2B5EF4-FFF2-40B4-BE49-F238E27FC236}">
                <a16:creationId xmlns:a16="http://schemas.microsoft.com/office/drawing/2014/main" id="{FC9DB7A0-2621-148E-A7E2-50F04A551848}"/>
              </a:ext>
            </a:extLst>
          </p:cNvPr>
          <p:cNvSpPr>
            <a:spLocks noGrp="1"/>
          </p:cNvSpPr>
          <p:nvPr>
            <p:ph type="ftr" sz="quarter" idx="20"/>
          </p:nvPr>
        </p:nvSpPr>
        <p:spPr/>
        <p:txBody>
          <a:bodyPr/>
          <a:lstStyle/>
          <a:p>
            <a:endParaRPr lang="en-US" dirty="0"/>
          </a:p>
        </p:txBody>
      </p:sp>
      <p:sp>
        <p:nvSpPr>
          <p:cNvPr id="5" name="Slide Number Placeholder 4">
            <a:extLst>
              <a:ext uri="{FF2B5EF4-FFF2-40B4-BE49-F238E27FC236}">
                <a16:creationId xmlns:a16="http://schemas.microsoft.com/office/drawing/2014/main" id="{C35243EE-55C2-BC3A-23A5-04F85621BEDF}"/>
              </a:ext>
            </a:extLst>
          </p:cNvPr>
          <p:cNvSpPr>
            <a:spLocks noGrp="1"/>
          </p:cNvSpPr>
          <p:nvPr>
            <p:ph type="sldNum" sz="quarter" idx="2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2366846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Alt. Large Content Area_White">
    <p:bg>
      <p:bgRef idx="1001">
        <a:schemeClr val="bg1"/>
      </p:bgRef>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3840480" y="2995863"/>
            <a:ext cx="7923943" cy="3252537"/>
          </a:xfrm>
          <a:prstGeom prst="rect">
            <a:avLst/>
          </a:prstGeom>
        </p:spPr>
        <p:txBody>
          <a:bodyPr/>
          <a:lstStyle>
            <a:lvl1pPr marL="342900" indent="-342900">
              <a:buSzPct val="90000"/>
              <a:buFontTx/>
              <a:buBlip>
                <a:blip r:embed="rId2"/>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3017914" cy="1674396"/>
          </a:xfrm>
        </p:spPr>
        <p:txBody>
          <a:bodyPr>
            <a:noAutofit/>
          </a:bodyPr>
          <a:lstStyle>
            <a:lvl1pPr>
              <a:defRPr sz="3200">
                <a:solidFill>
                  <a:schemeClr val="tx1"/>
                </a:solidFill>
              </a:defRPr>
            </a:lvl1pPr>
          </a:lstStyle>
          <a:p>
            <a:r>
              <a:rPr lang="en-US"/>
              <a:t>Click to edit Master title style</a:t>
            </a:r>
            <a:endParaRPr lang="en-US" dirty="0"/>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3017914" cy="3252537"/>
          </a:xfrm>
          <a:prstGeom prst="rect">
            <a:avLst/>
          </a:prstGeom>
        </p:spPr>
        <p:txBody>
          <a:bodyPr/>
          <a:lstStyle>
            <a:lvl1pPr marL="0" indent="0">
              <a:buFont typeface="Arial" panose="020B0604020202020204" pitchFamily="34" charset="0"/>
              <a:buNone/>
              <a:defRPr sz="140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pic>
        <p:nvPicPr>
          <p:cNvPr id="2" name="Picture 1">
            <a:extLst>
              <a:ext uri="{FF2B5EF4-FFF2-40B4-BE49-F238E27FC236}">
                <a16:creationId xmlns:a16="http://schemas.microsoft.com/office/drawing/2014/main" id="{CD53B39F-DEB6-D7C1-FD7F-274FD78603E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5" name="Text Placeholder 4">
            <a:extLst>
              <a:ext uri="{FF2B5EF4-FFF2-40B4-BE49-F238E27FC236}">
                <a16:creationId xmlns:a16="http://schemas.microsoft.com/office/drawing/2014/main" id="{719A5F8C-68F9-9423-8FAA-46E1BA68EBCA}"/>
              </a:ext>
            </a:extLst>
          </p:cNvPr>
          <p:cNvSpPr>
            <a:spLocks noGrp="1"/>
          </p:cNvSpPr>
          <p:nvPr>
            <p:ph type="body" sz="quarter" idx="20"/>
          </p:nvPr>
        </p:nvSpPr>
        <p:spPr>
          <a:xfrm>
            <a:off x="3841948" y="1104900"/>
            <a:ext cx="7892851" cy="1674813"/>
          </a:xfrm>
        </p:spPr>
        <p:txBody>
          <a:bodyPr/>
          <a:lstStyle>
            <a:lvl1pPr marL="0" indent="0">
              <a:buNone/>
              <a:defRPr b="1">
                <a:solidFill>
                  <a:schemeClr val="accent2"/>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4FD518FC-45E4-2B39-E6FF-0B0219EB3528}"/>
              </a:ext>
            </a:extLst>
          </p:cNvPr>
          <p:cNvSpPr>
            <a:spLocks noGrp="1"/>
          </p:cNvSpPr>
          <p:nvPr>
            <p:ph type="ftr" sz="quarter" idx="21"/>
          </p:nvPr>
        </p:nvSpPr>
        <p:spPr/>
        <p:txBody>
          <a:bodyPr/>
          <a:lstStyle/>
          <a:p>
            <a:endParaRPr lang="en-US" dirty="0"/>
          </a:p>
        </p:txBody>
      </p:sp>
      <p:sp>
        <p:nvSpPr>
          <p:cNvPr id="8" name="Slide Number Placeholder 7">
            <a:extLst>
              <a:ext uri="{FF2B5EF4-FFF2-40B4-BE49-F238E27FC236}">
                <a16:creationId xmlns:a16="http://schemas.microsoft.com/office/drawing/2014/main" id="{9361E380-CD3D-E03A-CEE9-0FC5B9AB481A}"/>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0077788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op Title Bar &amp; 2 Col. Content_Bla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4305C2-ED85-662C-F0E6-B4EEEC973CDE}"/>
              </a:ext>
            </a:extLst>
          </p:cNvPr>
          <p:cNvSpPr/>
          <p:nvPr/>
        </p:nvSpPr>
        <p:spPr>
          <a:xfrm>
            <a:off x="0" y="0"/>
            <a:ext cx="12192000" cy="1790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Title 10">
            <a:extLst>
              <a:ext uri="{FF2B5EF4-FFF2-40B4-BE49-F238E27FC236}">
                <a16:creationId xmlns:a16="http://schemas.microsoft.com/office/drawing/2014/main" id="{9D391920-C7EC-2A02-44CC-B12A4470844A}"/>
              </a:ext>
            </a:extLst>
          </p:cNvPr>
          <p:cNvSpPr>
            <a:spLocks noGrp="1"/>
          </p:cNvSpPr>
          <p:nvPr>
            <p:ph type="title"/>
          </p:nvPr>
        </p:nvSpPr>
        <p:spPr>
          <a:xfrm>
            <a:off x="457936" y="956310"/>
            <a:ext cx="11276131" cy="761335"/>
          </a:xfrm>
        </p:spPr>
        <p:txBody>
          <a:bodyPr/>
          <a:lstStyle>
            <a:lvl1pPr>
              <a:defRPr>
                <a:solidFill>
                  <a:schemeClr val="bg1"/>
                </a:solidFill>
              </a:defRPr>
            </a:lvl1pPr>
          </a:lstStyle>
          <a:p>
            <a:r>
              <a:rPr lang="en-US"/>
              <a:t>Click to edit Master title style</a:t>
            </a:r>
            <a:endParaRPr lang="en-US" dirty="0"/>
          </a:p>
        </p:txBody>
      </p:sp>
      <p:pic>
        <p:nvPicPr>
          <p:cNvPr id="9" name="Picture 8" descr="A picture containing traffic, light&#10;&#10;Description automatically generated">
            <a:extLst>
              <a:ext uri="{FF2B5EF4-FFF2-40B4-BE49-F238E27FC236}">
                <a16:creationId xmlns:a16="http://schemas.microsoft.com/office/drawing/2014/main" id="{69332040-504A-B256-C85E-250E127B740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4"/>
            <a:ext cx="1627424" cy="466345"/>
          </a:xfrm>
          <a:prstGeom prst="rect">
            <a:avLst/>
          </a:prstGeom>
        </p:spPr>
      </p:pic>
      <p:sp>
        <p:nvSpPr>
          <p:cNvPr id="4" name="Content Placeholder 2">
            <a:extLst>
              <a:ext uri="{FF2B5EF4-FFF2-40B4-BE49-F238E27FC236}">
                <a16:creationId xmlns:a16="http://schemas.microsoft.com/office/drawing/2014/main" id="{6321B9ED-B3AD-BFFC-CB64-EF52B7ABF04A}"/>
              </a:ext>
            </a:extLst>
          </p:cNvPr>
          <p:cNvSpPr>
            <a:spLocks noGrp="1"/>
          </p:cNvSpPr>
          <p:nvPr>
            <p:ph sz="quarter" idx="19"/>
          </p:nvPr>
        </p:nvSpPr>
        <p:spPr>
          <a:xfrm>
            <a:off x="465428" y="2255520"/>
            <a:ext cx="5429299" cy="4162697"/>
          </a:xfrm>
          <a:prstGeom prst="rect">
            <a:avLst/>
          </a:prstGeom>
        </p:spPr>
        <p:txBody>
          <a:bodyPr/>
          <a:lstStyle>
            <a:lvl1pPr marL="342900" indent="-342900">
              <a:buSzPct val="90000"/>
              <a:buFontTx/>
              <a:buBlip>
                <a:blip r:embed="rId3"/>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79BD0AFA-EAC7-D200-8A94-84EDEE194931}"/>
              </a:ext>
            </a:extLst>
          </p:cNvPr>
          <p:cNvSpPr>
            <a:spLocks noGrp="1"/>
          </p:cNvSpPr>
          <p:nvPr>
            <p:ph sz="quarter" idx="20"/>
          </p:nvPr>
        </p:nvSpPr>
        <p:spPr>
          <a:xfrm>
            <a:off x="6304763" y="2255520"/>
            <a:ext cx="5429299" cy="4162697"/>
          </a:xfrm>
          <a:prstGeom prst="rect">
            <a:avLst/>
          </a:prstGeom>
        </p:spPr>
        <p:txBody>
          <a:bodyPr/>
          <a:lstStyle>
            <a:lvl1pPr marL="342900" indent="-342900">
              <a:buSzPct val="90000"/>
              <a:buFontTx/>
              <a:buBlip>
                <a:blip r:embed="rId3"/>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AF650EE9-EAD9-AA5B-2577-EF6DD2555CC6}"/>
              </a:ext>
            </a:extLst>
          </p:cNvPr>
          <p:cNvSpPr>
            <a:spLocks noGrp="1"/>
          </p:cNvSpPr>
          <p:nvPr>
            <p:ph type="ftr" sz="quarter" idx="21"/>
          </p:nvPr>
        </p:nvSpPr>
        <p:spPr/>
        <p:txBody>
          <a:bodyPr/>
          <a:lstStyle/>
          <a:p>
            <a:endParaRPr lang="en-US" dirty="0"/>
          </a:p>
        </p:txBody>
      </p:sp>
      <p:sp>
        <p:nvSpPr>
          <p:cNvPr id="7" name="Slide Number Placeholder 6">
            <a:extLst>
              <a:ext uri="{FF2B5EF4-FFF2-40B4-BE49-F238E27FC236}">
                <a16:creationId xmlns:a16="http://schemas.microsoft.com/office/drawing/2014/main" id="{AAA6B29C-9688-7A2A-287C-130A28628FBB}"/>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100100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op Title Bar &amp; 2 Col. Content_Aerial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4305C2-ED85-662C-F0E6-B4EEEC973CDE}"/>
              </a:ext>
            </a:extLst>
          </p:cNvPr>
          <p:cNvSpPr/>
          <p:nvPr/>
        </p:nvSpPr>
        <p:spPr>
          <a:xfrm>
            <a:off x="0" y="0"/>
            <a:ext cx="12192000" cy="1790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9" name="Picture 8" descr="A picture containing traffic, light&#10;&#10;Description automatically generated">
            <a:extLst>
              <a:ext uri="{FF2B5EF4-FFF2-40B4-BE49-F238E27FC236}">
                <a16:creationId xmlns:a16="http://schemas.microsoft.com/office/drawing/2014/main" id="{69332040-504A-B256-C85E-250E127B740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4"/>
            <a:ext cx="1627424" cy="466345"/>
          </a:xfrm>
          <a:prstGeom prst="rect">
            <a:avLst/>
          </a:prstGeom>
        </p:spPr>
      </p:pic>
      <p:sp>
        <p:nvSpPr>
          <p:cNvPr id="4" name="Content Placeholder 2">
            <a:extLst>
              <a:ext uri="{FF2B5EF4-FFF2-40B4-BE49-F238E27FC236}">
                <a16:creationId xmlns:a16="http://schemas.microsoft.com/office/drawing/2014/main" id="{6321B9ED-B3AD-BFFC-CB64-EF52B7ABF04A}"/>
              </a:ext>
            </a:extLst>
          </p:cNvPr>
          <p:cNvSpPr>
            <a:spLocks noGrp="1"/>
          </p:cNvSpPr>
          <p:nvPr>
            <p:ph sz="quarter" idx="19"/>
          </p:nvPr>
        </p:nvSpPr>
        <p:spPr>
          <a:xfrm>
            <a:off x="465428" y="2255520"/>
            <a:ext cx="5429299" cy="4162697"/>
          </a:xfrm>
          <a:prstGeom prst="rect">
            <a:avLst/>
          </a:prstGeom>
        </p:spPr>
        <p:txBody>
          <a:bodyPr/>
          <a:lstStyle>
            <a:lvl1pPr marL="342900" indent="-342900">
              <a:buSzPct val="90000"/>
              <a:buFontTx/>
              <a:buBlip>
                <a:blip r:embed="rId3"/>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79BD0AFA-EAC7-D200-8A94-84EDEE194931}"/>
              </a:ext>
            </a:extLst>
          </p:cNvPr>
          <p:cNvSpPr>
            <a:spLocks noGrp="1"/>
          </p:cNvSpPr>
          <p:nvPr>
            <p:ph sz="quarter" idx="20"/>
          </p:nvPr>
        </p:nvSpPr>
        <p:spPr>
          <a:xfrm>
            <a:off x="6304763" y="2255520"/>
            <a:ext cx="5429299" cy="4162697"/>
          </a:xfrm>
          <a:prstGeom prst="rect">
            <a:avLst/>
          </a:prstGeom>
        </p:spPr>
        <p:txBody>
          <a:bodyPr/>
          <a:lstStyle>
            <a:lvl1pPr marL="342900" indent="-342900">
              <a:buSzPct val="90000"/>
              <a:buFontTx/>
              <a:buBlip>
                <a:blip r:embed="rId3"/>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0">
            <a:extLst>
              <a:ext uri="{FF2B5EF4-FFF2-40B4-BE49-F238E27FC236}">
                <a16:creationId xmlns:a16="http://schemas.microsoft.com/office/drawing/2014/main" id="{6E308ADF-FCB3-A651-BB7E-88027291CF4D}"/>
              </a:ext>
            </a:extLst>
          </p:cNvPr>
          <p:cNvSpPr>
            <a:spLocks noGrp="1"/>
          </p:cNvSpPr>
          <p:nvPr>
            <p:ph type="title"/>
          </p:nvPr>
        </p:nvSpPr>
        <p:spPr>
          <a:xfrm>
            <a:off x="457936" y="956310"/>
            <a:ext cx="11276131" cy="761335"/>
          </a:xfrm>
        </p:spPr>
        <p:txBody>
          <a:bodyPr/>
          <a:lstStyle>
            <a:lvl1pPr>
              <a:defRPr>
                <a:solidFill>
                  <a:schemeClr val="bg1"/>
                </a:solidFill>
              </a:defRPr>
            </a:lvl1p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DCB64CFA-4D0F-3F27-389B-4B090ED7D706}"/>
              </a:ext>
            </a:extLst>
          </p:cNvPr>
          <p:cNvSpPr>
            <a:spLocks noGrp="1"/>
          </p:cNvSpPr>
          <p:nvPr>
            <p:ph type="ftr" sz="quarter" idx="21"/>
          </p:nvPr>
        </p:nvSpPr>
        <p:spPr/>
        <p:txBody>
          <a:bodyPr/>
          <a:lstStyle/>
          <a:p>
            <a:endParaRPr lang="en-US" dirty="0"/>
          </a:p>
        </p:txBody>
      </p:sp>
      <p:sp>
        <p:nvSpPr>
          <p:cNvPr id="8" name="Slide Number Placeholder 7">
            <a:extLst>
              <a:ext uri="{FF2B5EF4-FFF2-40B4-BE49-F238E27FC236}">
                <a16:creationId xmlns:a16="http://schemas.microsoft.com/office/drawing/2014/main" id="{B72A2269-C1B8-1D2A-A4F1-462BF08E0F02}"/>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30996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op Title Bar &amp; 2 Col. Content_Cream">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A4E2344-1B0B-9666-9625-C8C9B147AF35}"/>
              </a:ext>
            </a:extLst>
          </p:cNvPr>
          <p:cNvSpPr/>
          <p:nvPr/>
        </p:nvSpPr>
        <p:spPr>
          <a:xfrm>
            <a:off x="0" y="0"/>
            <a:ext cx="12192000" cy="1790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Content Placeholder 2">
            <a:extLst>
              <a:ext uri="{FF2B5EF4-FFF2-40B4-BE49-F238E27FC236}">
                <a16:creationId xmlns:a16="http://schemas.microsoft.com/office/drawing/2014/main" id="{6321B9ED-B3AD-BFFC-CB64-EF52B7ABF04A}"/>
              </a:ext>
            </a:extLst>
          </p:cNvPr>
          <p:cNvSpPr>
            <a:spLocks noGrp="1"/>
          </p:cNvSpPr>
          <p:nvPr>
            <p:ph sz="quarter" idx="19"/>
          </p:nvPr>
        </p:nvSpPr>
        <p:spPr>
          <a:xfrm>
            <a:off x="465428" y="2255520"/>
            <a:ext cx="5429299" cy="4162697"/>
          </a:xfrm>
          <a:prstGeom prst="rect">
            <a:avLst/>
          </a:prstGeom>
        </p:spPr>
        <p:txBody>
          <a:bodyPr/>
          <a:lstStyle>
            <a:lvl1pPr marL="342900" indent="-342900">
              <a:buSzPct val="90000"/>
              <a:buFontTx/>
              <a:buBlip>
                <a:blip r:embed="rId2"/>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79BD0AFA-EAC7-D200-8A94-84EDEE194931}"/>
              </a:ext>
            </a:extLst>
          </p:cNvPr>
          <p:cNvSpPr>
            <a:spLocks noGrp="1"/>
          </p:cNvSpPr>
          <p:nvPr>
            <p:ph sz="quarter" idx="20"/>
          </p:nvPr>
        </p:nvSpPr>
        <p:spPr>
          <a:xfrm>
            <a:off x="6304763" y="2255520"/>
            <a:ext cx="5429299" cy="4162697"/>
          </a:xfrm>
          <a:prstGeom prst="rect">
            <a:avLst/>
          </a:prstGeom>
        </p:spPr>
        <p:txBody>
          <a:bodyPr/>
          <a:lstStyle>
            <a:lvl1pPr marL="342900" indent="-342900">
              <a:buSzPct val="90000"/>
              <a:buFontTx/>
              <a:buBlip>
                <a:blip r:embed="rId2"/>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a:extLst>
              <a:ext uri="{FF2B5EF4-FFF2-40B4-BE49-F238E27FC236}">
                <a16:creationId xmlns:a16="http://schemas.microsoft.com/office/drawing/2014/main" id="{80898F7A-D583-C67D-56B9-22D8CE42D452}"/>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7" name="Title 10">
            <a:extLst>
              <a:ext uri="{FF2B5EF4-FFF2-40B4-BE49-F238E27FC236}">
                <a16:creationId xmlns:a16="http://schemas.microsoft.com/office/drawing/2014/main" id="{C73CFBB8-D52B-3C06-A5DD-F2AAD50A95D6}"/>
              </a:ext>
            </a:extLst>
          </p:cNvPr>
          <p:cNvSpPr>
            <a:spLocks noGrp="1"/>
          </p:cNvSpPr>
          <p:nvPr>
            <p:ph type="title"/>
          </p:nvPr>
        </p:nvSpPr>
        <p:spPr>
          <a:xfrm>
            <a:off x="457936" y="956310"/>
            <a:ext cx="11276131" cy="761335"/>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5CAB38A4-DBB8-6A4C-41F7-0B38A661E290}"/>
              </a:ext>
            </a:extLst>
          </p:cNvPr>
          <p:cNvSpPr>
            <a:spLocks noGrp="1"/>
          </p:cNvSpPr>
          <p:nvPr>
            <p:ph type="ftr" sz="quarter" idx="21"/>
          </p:nvPr>
        </p:nvSpPr>
        <p:spPr/>
        <p:txBody>
          <a:bodyPr/>
          <a:lstStyle/>
          <a:p>
            <a:endParaRPr lang="en-US" dirty="0"/>
          </a:p>
        </p:txBody>
      </p:sp>
      <p:sp>
        <p:nvSpPr>
          <p:cNvPr id="9" name="Slide Number Placeholder 8">
            <a:extLst>
              <a:ext uri="{FF2B5EF4-FFF2-40B4-BE49-F238E27FC236}">
                <a16:creationId xmlns:a16="http://schemas.microsoft.com/office/drawing/2014/main" id="{482C33C5-E340-C23D-8399-0EBE8212AA28}"/>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3747307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op Title &amp; 2 Col. Content_White">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321B9ED-B3AD-BFFC-CB64-EF52B7ABF04A}"/>
              </a:ext>
            </a:extLst>
          </p:cNvPr>
          <p:cNvSpPr>
            <a:spLocks noGrp="1"/>
          </p:cNvSpPr>
          <p:nvPr>
            <p:ph sz="quarter" idx="19"/>
          </p:nvPr>
        </p:nvSpPr>
        <p:spPr>
          <a:xfrm>
            <a:off x="465428" y="1828800"/>
            <a:ext cx="5429299" cy="4589417"/>
          </a:xfrm>
          <a:prstGeom prst="rect">
            <a:avLst/>
          </a:prstGeom>
        </p:spPr>
        <p:txBody>
          <a:bodyPr/>
          <a:lstStyle>
            <a:lvl1pPr marL="342900" indent="-342900">
              <a:buSzPct val="90000"/>
              <a:buFontTx/>
              <a:buBlip>
                <a:blip r:embed="rId2"/>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79BD0AFA-EAC7-D200-8A94-84EDEE194931}"/>
              </a:ext>
            </a:extLst>
          </p:cNvPr>
          <p:cNvSpPr>
            <a:spLocks noGrp="1"/>
          </p:cNvSpPr>
          <p:nvPr>
            <p:ph sz="quarter" idx="20"/>
          </p:nvPr>
        </p:nvSpPr>
        <p:spPr>
          <a:xfrm>
            <a:off x="6304763" y="1828800"/>
            <a:ext cx="5429299" cy="4589417"/>
          </a:xfrm>
          <a:prstGeom prst="rect">
            <a:avLst/>
          </a:prstGeom>
        </p:spPr>
        <p:txBody>
          <a:bodyPr/>
          <a:lstStyle>
            <a:lvl1pPr marL="342900" indent="-342900">
              <a:buSzPct val="90000"/>
              <a:buFontTx/>
              <a:buBlip>
                <a:blip r:embed="rId2"/>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1EBBD022-BAD8-7999-941A-F7A4A501FDA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4"/>
            <a:ext cx="1627424" cy="466345"/>
          </a:xfrm>
          <a:prstGeom prst="rect">
            <a:avLst/>
          </a:prstGeom>
        </p:spPr>
      </p:pic>
      <p:sp>
        <p:nvSpPr>
          <p:cNvPr id="12" name="Title 2">
            <a:extLst>
              <a:ext uri="{FF2B5EF4-FFF2-40B4-BE49-F238E27FC236}">
                <a16:creationId xmlns:a16="http://schemas.microsoft.com/office/drawing/2014/main" id="{D8AE6088-1976-7624-D1D7-01354091E84A}"/>
              </a:ext>
            </a:extLst>
          </p:cNvPr>
          <p:cNvSpPr>
            <a:spLocks noGrp="1"/>
          </p:cNvSpPr>
          <p:nvPr>
            <p:ph type="title"/>
          </p:nvPr>
        </p:nvSpPr>
        <p:spPr>
          <a:xfrm>
            <a:off x="457936" y="983674"/>
            <a:ext cx="11276131" cy="761335"/>
          </a:xfrm>
        </p:spPr>
        <p:txBody>
          <a:bodyPr/>
          <a:lstStyle>
            <a:lvl1pPr>
              <a:defRPr>
                <a:solidFill>
                  <a:schemeClr val="tx1"/>
                </a:solidFill>
              </a:defRPr>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3D1EB4AF-7154-BDC1-8DDC-FB85172938B5}"/>
              </a:ext>
            </a:extLst>
          </p:cNvPr>
          <p:cNvSpPr>
            <a:spLocks noGrp="1"/>
          </p:cNvSpPr>
          <p:nvPr>
            <p:ph type="ftr" sz="quarter" idx="21"/>
          </p:nvPr>
        </p:nvSpPr>
        <p:spPr/>
        <p:txBody>
          <a:bodyPr/>
          <a:lstStyle/>
          <a:p>
            <a:endParaRPr lang="en-US" dirty="0"/>
          </a:p>
        </p:txBody>
      </p:sp>
      <p:sp>
        <p:nvSpPr>
          <p:cNvPr id="3" name="Slide Number Placeholder 2">
            <a:extLst>
              <a:ext uri="{FF2B5EF4-FFF2-40B4-BE49-F238E27FC236}">
                <a16:creationId xmlns:a16="http://schemas.microsoft.com/office/drawing/2014/main" id="{4A9B8B32-5B82-6C70-5E2B-C718CAC47E21}"/>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207621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op Title &amp; 2 Col. Content_Black Background">
    <p:bg>
      <p:bgPr>
        <a:solidFill>
          <a:schemeClr val="tx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321B9ED-B3AD-BFFC-CB64-EF52B7ABF04A}"/>
              </a:ext>
            </a:extLst>
          </p:cNvPr>
          <p:cNvSpPr>
            <a:spLocks noGrp="1"/>
          </p:cNvSpPr>
          <p:nvPr>
            <p:ph sz="quarter" idx="19"/>
          </p:nvPr>
        </p:nvSpPr>
        <p:spPr>
          <a:xfrm>
            <a:off x="465428" y="1828800"/>
            <a:ext cx="5429299" cy="4589417"/>
          </a:xfrm>
          <a:prstGeom prst="rect">
            <a:avLst/>
          </a:prstGeom>
        </p:spPr>
        <p:txBody>
          <a:bodyPr/>
          <a:lstStyle>
            <a:lvl1pPr marL="342900" indent="-342900">
              <a:buSzPct val="90000"/>
              <a:buFontTx/>
              <a:buBlip>
                <a:blip r:embed="rId2"/>
              </a:buBlip>
              <a:tabLst/>
              <a:defRPr sz="1600">
                <a:solidFill>
                  <a:schemeClr val="bg1"/>
                </a:solidFill>
              </a:defRPr>
            </a:lvl1pPr>
            <a:lvl2pPr marL="574675" indent="-231775">
              <a:tabLst/>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79BD0AFA-EAC7-D200-8A94-84EDEE194931}"/>
              </a:ext>
            </a:extLst>
          </p:cNvPr>
          <p:cNvSpPr>
            <a:spLocks noGrp="1"/>
          </p:cNvSpPr>
          <p:nvPr>
            <p:ph sz="quarter" idx="20"/>
          </p:nvPr>
        </p:nvSpPr>
        <p:spPr>
          <a:xfrm>
            <a:off x="6304763" y="1828800"/>
            <a:ext cx="5429299" cy="4589417"/>
          </a:xfrm>
          <a:prstGeom prst="rect">
            <a:avLst/>
          </a:prstGeom>
        </p:spPr>
        <p:txBody>
          <a:bodyPr/>
          <a:lstStyle>
            <a:lvl1pPr marL="342900" indent="-342900">
              <a:buSzPct val="90000"/>
              <a:buFontTx/>
              <a:buBlip>
                <a:blip r:embed="rId2"/>
              </a:buBlip>
              <a:tabLst/>
              <a:defRPr sz="1600">
                <a:solidFill>
                  <a:schemeClr val="bg1"/>
                </a:solidFill>
              </a:defRPr>
            </a:lvl1pPr>
            <a:lvl2pPr marL="574675" indent="-231775">
              <a:tabLst/>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a:extLst>
              <a:ext uri="{FF2B5EF4-FFF2-40B4-BE49-F238E27FC236}">
                <a16:creationId xmlns:a16="http://schemas.microsoft.com/office/drawing/2014/main" id="{A79687F4-F840-5D48-FFFF-3785407D5ED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9" name="Title 2">
            <a:extLst>
              <a:ext uri="{FF2B5EF4-FFF2-40B4-BE49-F238E27FC236}">
                <a16:creationId xmlns:a16="http://schemas.microsoft.com/office/drawing/2014/main" id="{2A46A68C-EAE7-CBEF-388E-8597F76E09E2}"/>
              </a:ext>
            </a:extLst>
          </p:cNvPr>
          <p:cNvSpPr>
            <a:spLocks noGrp="1"/>
          </p:cNvSpPr>
          <p:nvPr>
            <p:ph type="title"/>
          </p:nvPr>
        </p:nvSpPr>
        <p:spPr>
          <a:xfrm>
            <a:off x="457936" y="983674"/>
            <a:ext cx="11276131" cy="761335"/>
          </a:xfrm>
        </p:spPr>
        <p:txBody>
          <a:bodyPr/>
          <a:lstStyle>
            <a:lvl1pPr>
              <a:defRPr>
                <a:solidFill>
                  <a:schemeClr val="accent2"/>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738EAABA-E839-F6CA-CD75-50C35B416C79}"/>
              </a:ext>
            </a:extLst>
          </p:cNvPr>
          <p:cNvSpPr>
            <a:spLocks noGrp="1"/>
          </p:cNvSpPr>
          <p:nvPr>
            <p:ph type="ftr" sz="quarter" idx="21"/>
          </p:nvPr>
        </p:nvSpPr>
        <p:spPr/>
        <p:txBody>
          <a:bodyPr/>
          <a:lstStyle/>
          <a:p>
            <a:endParaRPr lang="en-US" dirty="0"/>
          </a:p>
        </p:txBody>
      </p:sp>
      <p:sp>
        <p:nvSpPr>
          <p:cNvPr id="7" name="Slide Number Placeholder 6">
            <a:extLst>
              <a:ext uri="{FF2B5EF4-FFF2-40B4-BE49-F238E27FC236}">
                <a16:creationId xmlns:a16="http://schemas.microsoft.com/office/drawing/2014/main" id="{10E1A6B3-18BF-19EC-349C-6D6463C0B3FF}"/>
              </a:ext>
            </a:extLst>
          </p:cNvPr>
          <p:cNvSpPr>
            <a:spLocks noGrp="1"/>
          </p:cNvSpPr>
          <p:nvPr>
            <p:ph type="sldNum" sz="quarter" idx="22"/>
          </p:nvPr>
        </p:nvSpPr>
        <p:spPr/>
        <p:txBody>
          <a:bodyPr/>
          <a:lstStyle/>
          <a:p>
            <a:fld id="{9258BA41-4619-2A48-9953-F30F8842E6E1}" type="slidenum">
              <a:rPr lang="en-US" smtClean="0"/>
              <a:pPr/>
              <a:t>‹#›</a:t>
            </a:fld>
            <a:endParaRPr lang="en-US"/>
          </a:p>
        </p:txBody>
      </p:sp>
    </p:spTree>
    <p:extLst>
      <p:ext uri="{BB962C8B-B14F-4D97-AF65-F5344CB8AC3E}">
        <p14:creationId xmlns:p14="http://schemas.microsoft.com/office/powerpoint/2010/main" val="1420803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op Title &amp; 2 Col. Content_Aerial Blue Background">
    <p:bg>
      <p:bgPr>
        <a:solidFill>
          <a:schemeClr val="tx2"/>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321B9ED-B3AD-BFFC-CB64-EF52B7ABF04A}"/>
              </a:ext>
            </a:extLst>
          </p:cNvPr>
          <p:cNvSpPr>
            <a:spLocks noGrp="1"/>
          </p:cNvSpPr>
          <p:nvPr>
            <p:ph sz="quarter" idx="19"/>
          </p:nvPr>
        </p:nvSpPr>
        <p:spPr>
          <a:xfrm>
            <a:off x="465428" y="1828800"/>
            <a:ext cx="5429299" cy="4589417"/>
          </a:xfrm>
          <a:prstGeom prst="rect">
            <a:avLst/>
          </a:prstGeom>
        </p:spPr>
        <p:txBody>
          <a:bodyPr/>
          <a:lstStyle>
            <a:lvl1pPr marL="342900" indent="-342900">
              <a:buSzPct val="90000"/>
              <a:buFontTx/>
              <a:buBlip>
                <a:blip r:embed="rId2"/>
              </a:buBlip>
              <a:tabLst/>
              <a:defRPr sz="1600">
                <a:solidFill>
                  <a:schemeClr val="bg1"/>
                </a:solidFill>
              </a:defRPr>
            </a:lvl1pPr>
            <a:lvl2pPr marL="574675" indent="-231775">
              <a:tabLst/>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79BD0AFA-EAC7-D200-8A94-84EDEE194931}"/>
              </a:ext>
            </a:extLst>
          </p:cNvPr>
          <p:cNvSpPr>
            <a:spLocks noGrp="1"/>
          </p:cNvSpPr>
          <p:nvPr>
            <p:ph sz="quarter" idx="20"/>
          </p:nvPr>
        </p:nvSpPr>
        <p:spPr>
          <a:xfrm>
            <a:off x="6304763" y="1828800"/>
            <a:ext cx="5429299" cy="4589417"/>
          </a:xfrm>
          <a:prstGeom prst="rect">
            <a:avLst/>
          </a:prstGeom>
        </p:spPr>
        <p:txBody>
          <a:bodyPr/>
          <a:lstStyle>
            <a:lvl1pPr marL="342900" indent="-342900">
              <a:buSzPct val="90000"/>
              <a:buFontTx/>
              <a:buBlip>
                <a:blip r:embed="rId2"/>
              </a:buBlip>
              <a:tabLst/>
              <a:defRPr sz="1600">
                <a:solidFill>
                  <a:schemeClr val="bg1"/>
                </a:solidFill>
              </a:defRPr>
            </a:lvl1pPr>
            <a:lvl2pPr marL="574675" indent="-231775">
              <a:tabLst/>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a:extLst>
              <a:ext uri="{FF2B5EF4-FFF2-40B4-BE49-F238E27FC236}">
                <a16:creationId xmlns:a16="http://schemas.microsoft.com/office/drawing/2014/main" id="{A79687F4-F840-5D48-FFFF-3785407D5ED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9" name="Title 2">
            <a:extLst>
              <a:ext uri="{FF2B5EF4-FFF2-40B4-BE49-F238E27FC236}">
                <a16:creationId xmlns:a16="http://schemas.microsoft.com/office/drawing/2014/main" id="{2A46A68C-EAE7-CBEF-388E-8597F76E09E2}"/>
              </a:ext>
            </a:extLst>
          </p:cNvPr>
          <p:cNvSpPr>
            <a:spLocks noGrp="1"/>
          </p:cNvSpPr>
          <p:nvPr>
            <p:ph type="title"/>
          </p:nvPr>
        </p:nvSpPr>
        <p:spPr>
          <a:xfrm>
            <a:off x="457936" y="983674"/>
            <a:ext cx="11276131" cy="761335"/>
          </a:xfrm>
        </p:spPr>
        <p:txBody>
          <a:bodyPr/>
          <a:lstStyle>
            <a:lvl1pPr>
              <a:defRPr>
                <a:solidFill>
                  <a:schemeClr val="bg1"/>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DFCE7CBB-9F91-B80D-64FF-A9DB8E39EAF8}"/>
              </a:ext>
            </a:extLst>
          </p:cNvPr>
          <p:cNvSpPr>
            <a:spLocks noGrp="1"/>
          </p:cNvSpPr>
          <p:nvPr>
            <p:ph type="ftr" sz="quarter" idx="21"/>
          </p:nvPr>
        </p:nvSpPr>
        <p:spPr/>
        <p:txBody>
          <a:bodyPr/>
          <a:lstStyle/>
          <a:p>
            <a:endParaRPr lang="en-US" dirty="0"/>
          </a:p>
        </p:txBody>
      </p:sp>
      <p:sp>
        <p:nvSpPr>
          <p:cNvPr id="7" name="Slide Number Placeholder 6">
            <a:extLst>
              <a:ext uri="{FF2B5EF4-FFF2-40B4-BE49-F238E27FC236}">
                <a16:creationId xmlns:a16="http://schemas.microsoft.com/office/drawing/2014/main" id="{901790FC-91AB-A488-0627-9FB33840CBE3}"/>
              </a:ext>
            </a:extLst>
          </p:cNvPr>
          <p:cNvSpPr>
            <a:spLocks noGrp="1"/>
          </p:cNvSpPr>
          <p:nvPr>
            <p:ph type="sldNum" sz="quarter" idx="22"/>
          </p:nvPr>
        </p:nvSpPr>
        <p:spPr/>
        <p:txBody>
          <a:bodyPr/>
          <a:lstStyle/>
          <a:p>
            <a:fld id="{9258BA41-4619-2A48-9953-F30F8842E6E1}" type="slidenum">
              <a:rPr lang="en-US" smtClean="0"/>
              <a:pPr/>
              <a:t>‹#›</a:t>
            </a:fld>
            <a:endParaRPr lang="en-US" dirty="0"/>
          </a:p>
        </p:txBody>
      </p:sp>
    </p:spTree>
    <p:extLst>
      <p:ext uri="{BB962C8B-B14F-4D97-AF65-F5344CB8AC3E}">
        <p14:creationId xmlns:p14="http://schemas.microsoft.com/office/powerpoint/2010/main" val="88259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 Col. Content_Black Background">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DA478C-165F-4CBE-B999-4CC4BFB42E75}"/>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3" name="Title 1">
            <a:extLst>
              <a:ext uri="{FF2B5EF4-FFF2-40B4-BE49-F238E27FC236}">
                <a16:creationId xmlns:a16="http://schemas.microsoft.com/office/drawing/2014/main" id="{13B8AC45-C64C-697F-0B62-49F24E08BE6A}"/>
              </a:ext>
            </a:extLst>
          </p:cNvPr>
          <p:cNvSpPr>
            <a:spLocks noGrp="1"/>
          </p:cNvSpPr>
          <p:nvPr>
            <p:ph type="title"/>
          </p:nvPr>
        </p:nvSpPr>
        <p:spPr>
          <a:xfrm>
            <a:off x="465514" y="1104899"/>
            <a:ext cx="2944395" cy="1674396"/>
          </a:xfrm>
        </p:spPr>
        <p:txBody>
          <a:bodyPr>
            <a:noAutofit/>
          </a:bodyPr>
          <a:lstStyle>
            <a:lvl1pPr>
              <a:defRPr sz="3200">
                <a:solidFill>
                  <a:schemeClr val="accent2"/>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CF764EF9-A822-2991-072F-7B0F99EE3BC4}"/>
              </a:ext>
            </a:extLst>
          </p:cNvPr>
          <p:cNvSpPr>
            <a:spLocks noGrp="1"/>
          </p:cNvSpPr>
          <p:nvPr>
            <p:ph type="body" sz="quarter" idx="18"/>
          </p:nvPr>
        </p:nvSpPr>
        <p:spPr>
          <a:xfrm>
            <a:off x="465514" y="2995864"/>
            <a:ext cx="2944395"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12" name="Content Placeholder 2">
            <a:extLst>
              <a:ext uri="{FF2B5EF4-FFF2-40B4-BE49-F238E27FC236}">
                <a16:creationId xmlns:a16="http://schemas.microsoft.com/office/drawing/2014/main" id="{2DC2A59F-9A23-1F34-076B-90746DE3D6DA}"/>
              </a:ext>
            </a:extLst>
          </p:cNvPr>
          <p:cNvSpPr>
            <a:spLocks noGrp="1"/>
          </p:cNvSpPr>
          <p:nvPr>
            <p:ph sz="quarter" idx="19"/>
          </p:nvPr>
        </p:nvSpPr>
        <p:spPr>
          <a:xfrm>
            <a:off x="3981725" y="1104901"/>
            <a:ext cx="3605442" cy="5143500"/>
          </a:xfrm>
          <a:prstGeom prst="rect">
            <a:avLst/>
          </a:prstGeom>
        </p:spPr>
        <p:txBody>
          <a:bodyPr/>
          <a:lstStyle>
            <a:lvl1pPr marL="342900" indent="-342900">
              <a:buSzPct val="90000"/>
              <a:buFontTx/>
              <a:buBlip>
                <a:blip r:embed="rId3"/>
              </a:buBlip>
              <a:tabLst/>
              <a:defRPr sz="1400">
                <a:solidFill>
                  <a:schemeClr val="bg1"/>
                </a:solidFill>
              </a:defRPr>
            </a:lvl1pPr>
            <a:lvl2pPr marL="574675" indent="-231775">
              <a:tabLst/>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DC02CB52-1285-6815-BAD3-BAFE64B600D7}"/>
              </a:ext>
            </a:extLst>
          </p:cNvPr>
          <p:cNvSpPr>
            <a:spLocks noGrp="1"/>
          </p:cNvSpPr>
          <p:nvPr>
            <p:ph sz="quarter" idx="20"/>
          </p:nvPr>
        </p:nvSpPr>
        <p:spPr>
          <a:xfrm>
            <a:off x="8158982" y="1104901"/>
            <a:ext cx="3605442" cy="5143500"/>
          </a:xfrm>
          <a:prstGeom prst="rect">
            <a:avLst/>
          </a:prstGeom>
        </p:spPr>
        <p:txBody>
          <a:bodyPr/>
          <a:lstStyle>
            <a:lvl1pPr marL="342900" indent="-342900">
              <a:buSzPct val="90000"/>
              <a:buFontTx/>
              <a:buBlip>
                <a:blip r:embed="rId3"/>
              </a:buBlip>
              <a:tabLst/>
              <a:defRPr sz="1400">
                <a:solidFill>
                  <a:schemeClr val="bg1"/>
                </a:solidFill>
              </a:defRPr>
            </a:lvl1pPr>
            <a:lvl2pPr marL="574675" indent="-231775">
              <a:tabLst/>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5DA459F4-B938-D3B3-4761-5DBC2503B51A}"/>
              </a:ext>
            </a:extLst>
          </p:cNvPr>
          <p:cNvSpPr>
            <a:spLocks noGrp="1"/>
          </p:cNvSpPr>
          <p:nvPr>
            <p:ph type="ftr" sz="quarter" idx="21"/>
          </p:nvPr>
        </p:nvSpPr>
        <p:spPr/>
        <p:txBody>
          <a:bodyPr/>
          <a:lstStyle/>
          <a:p>
            <a:endParaRPr lang="en-US" dirty="0"/>
          </a:p>
        </p:txBody>
      </p:sp>
      <p:sp>
        <p:nvSpPr>
          <p:cNvPr id="5" name="Slide Number Placeholder 4">
            <a:extLst>
              <a:ext uri="{FF2B5EF4-FFF2-40B4-BE49-F238E27FC236}">
                <a16:creationId xmlns:a16="http://schemas.microsoft.com/office/drawing/2014/main" id="{66626A8A-2B53-2400-762A-9A9259F522AA}"/>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098990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 Col. Content_Aerial Blue Background">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DA478C-165F-4CBE-B999-4CC4BFB42E75}"/>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3" name="Title 1">
            <a:extLst>
              <a:ext uri="{FF2B5EF4-FFF2-40B4-BE49-F238E27FC236}">
                <a16:creationId xmlns:a16="http://schemas.microsoft.com/office/drawing/2014/main" id="{13B8AC45-C64C-697F-0B62-49F24E08BE6A}"/>
              </a:ext>
            </a:extLst>
          </p:cNvPr>
          <p:cNvSpPr>
            <a:spLocks noGrp="1"/>
          </p:cNvSpPr>
          <p:nvPr>
            <p:ph type="title"/>
          </p:nvPr>
        </p:nvSpPr>
        <p:spPr>
          <a:xfrm>
            <a:off x="465514" y="1104899"/>
            <a:ext cx="2944395" cy="1674396"/>
          </a:xfrm>
        </p:spPr>
        <p:txBody>
          <a:bodyPr>
            <a:noAutofit/>
          </a:bodyPr>
          <a:lstStyle>
            <a:lvl1pPr>
              <a:defRPr sz="3200">
                <a:solidFill>
                  <a:schemeClr val="bg1"/>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CF764EF9-A822-2991-072F-7B0F99EE3BC4}"/>
              </a:ext>
            </a:extLst>
          </p:cNvPr>
          <p:cNvSpPr>
            <a:spLocks noGrp="1"/>
          </p:cNvSpPr>
          <p:nvPr>
            <p:ph type="body" sz="quarter" idx="18"/>
          </p:nvPr>
        </p:nvSpPr>
        <p:spPr>
          <a:xfrm>
            <a:off x="465514" y="2995864"/>
            <a:ext cx="2944395"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12" name="Content Placeholder 2">
            <a:extLst>
              <a:ext uri="{FF2B5EF4-FFF2-40B4-BE49-F238E27FC236}">
                <a16:creationId xmlns:a16="http://schemas.microsoft.com/office/drawing/2014/main" id="{2DC2A59F-9A23-1F34-076B-90746DE3D6DA}"/>
              </a:ext>
            </a:extLst>
          </p:cNvPr>
          <p:cNvSpPr>
            <a:spLocks noGrp="1"/>
          </p:cNvSpPr>
          <p:nvPr>
            <p:ph sz="quarter" idx="19"/>
          </p:nvPr>
        </p:nvSpPr>
        <p:spPr>
          <a:xfrm>
            <a:off x="3981725" y="1104901"/>
            <a:ext cx="3605442" cy="5143500"/>
          </a:xfrm>
          <a:prstGeom prst="rect">
            <a:avLst/>
          </a:prstGeom>
        </p:spPr>
        <p:txBody>
          <a:bodyPr/>
          <a:lstStyle>
            <a:lvl1pPr marL="342900" indent="-342900">
              <a:buSzPct val="90000"/>
              <a:buFontTx/>
              <a:buBlip>
                <a:blip r:embed="rId3"/>
              </a:buBlip>
              <a:tabLst/>
              <a:defRPr sz="1400">
                <a:solidFill>
                  <a:schemeClr val="bg1"/>
                </a:solidFill>
              </a:defRPr>
            </a:lvl1pPr>
            <a:lvl2pPr marL="574675" indent="-231775">
              <a:tabLst/>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DC02CB52-1285-6815-BAD3-BAFE64B600D7}"/>
              </a:ext>
            </a:extLst>
          </p:cNvPr>
          <p:cNvSpPr>
            <a:spLocks noGrp="1"/>
          </p:cNvSpPr>
          <p:nvPr>
            <p:ph sz="quarter" idx="20"/>
          </p:nvPr>
        </p:nvSpPr>
        <p:spPr>
          <a:xfrm>
            <a:off x="8158982" y="1104901"/>
            <a:ext cx="3605442" cy="5143500"/>
          </a:xfrm>
          <a:prstGeom prst="rect">
            <a:avLst/>
          </a:prstGeom>
        </p:spPr>
        <p:txBody>
          <a:bodyPr/>
          <a:lstStyle>
            <a:lvl1pPr marL="342900" indent="-342900">
              <a:buSzPct val="90000"/>
              <a:buFontTx/>
              <a:buBlip>
                <a:blip r:embed="rId3"/>
              </a:buBlip>
              <a:tabLst/>
              <a:defRPr sz="1400">
                <a:solidFill>
                  <a:schemeClr val="bg1"/>
                </a:solidFill>
              </a:defRPr>
            </a:lvl1pPr>
            <a:lvl2pPr marL="574675" indent="-231775">
              <a:tabLst/>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a:extLst>
              <a:ext uri="{FF2B5EF4-FFF2-40B4-BE49-F238E27FC236}">
                <a16:creationId xmlns:a16="http://schemas.microsoft.com/office/drawing/2014/main" id="{BF06EC8E-B34E-12E9-FAE4-9E1026FFB0C0}"/>
              </a:ext>
            </a:extLst>
          </p:cNvPr>
          <p:cNvSpPr>
            <a:spLocks noGrp="1"/>
          </p:cNvSpPr>
          <p:nvPr>
            <p:ph type="ftr" sz="quarter" idx="21"/>
          </p:nvPr>
        </p:nvSpPr>
        <p:spPr/>
        <p:txBody>
          <a:bodyPr/>
          <a:lstStyle/>
          <a:p>
            <a:endParaRPr lang="en-US" dirty="0"/>
          </a:p>
        </p:txBody>
      </p:sp>
      <p:sp>
        <p:nvSpPr>
          <p:cNvPr id="5" name="Slide Number Placeholder 4">
            <a:extLst>
              <a:ext uri="{FF2B5EF4-FFF2-40B4-BE49-F238E27FC236}">
                <a16:creationId xmlns:a16="http://schemas.microsoft.com/office/drawing/2014/main" id="{EFC05FFE-31D7-BAB6-5ACA-02D4237536E3}"/>
              </a:ext>
            </a:extLst>
          </p:cNvPr>
          <p:cNvSpPr>
            <a:spLocks noGrp="1"/>
          </p:cNvSpPr>
          <p:nvPr>
            <p:ph type="sldNum" sz="quarter" idx="22"/>
          </p:nvPr>
        </p:nvSpPr>
        <p:spPr/>
        <p:txBody>
          <a:bodyPr/>
          <a:lstStyle/>
          <a:p>
            <a:fld id="{9258BA41-4619-2A48-9953-F30F8842E6E1}" type="slidenum">
              <a:rPr lang="en-US" smtClean="0"/>
              <a:pPr/>
              <a:t>‹#›</a:t>
            </a:fld>
            <a:endParaRPr lang="en-US"/>
          </a:p>
        </p:txBody>
      </p:sp>
    </p:spTree>
    <p:extLst>
      <p:ext uri="{BB962C8B-B14F-4D97-AF65-F5344CB8AC3E}">
        <p14:creationId xmlns:p14="http://schemas.microsoft.com/office/powerpoint/2010/main" val="92415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 Col. Content_Cream Background">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B8AC45-C64C-697F-0B62-49F24E08BE6A}"/>
              </a:ext>
            </a:extLst>
          </p:cNvPr>
          <p:cNvSpPr>
            <a:spLocks noGrp="1"/>
          </p:cNvSpPr>
          <p:nvPr>
            <p:ph type="title"/>
          </p:nvPr>
        </p:nvSpPr>
        <p:spPr>
          <a:xfrm>
            <a:off x="465514" y="1104899"/>
            <a:ext cx="2944395" cy="1674396"/>
          </a:xfrm>
        </p:spPr>
        <p:txBody>
          <a:bodyPr>
            <a:noAutofit/>
          </a:bodyPr>
          <a:lstStyle>
            <a:lvl1pPr>
              <a:defRPr sz="3200">
                <a:solidFill>
                  <a:schemeClr val="tx1"/>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CF764EF9-A822-2991-072F-7B0F99EE3BC4}"/>
              </a:ext>
            </a:extLst>
          </p:cNvPr>
          <p:cNvSpPr>
            <a:spLocks noGrp="1"/>
          </p:cNvSpPr>
          <p:nvPr>
            <p:ph type="body" sz="quarter" idx="18"/>
          </p:nvPr>
        </p:nvSpPr>
        <p:spPr>
          <a:xfrm>
            <a:off x="465514" y="2995864"/>
            <a:ext cx="2944395" cy="3252537"/>
          </a:xfrm>
          <a:prstGeom prst="rect">
            <a:avLst/>
          </a:prstGeom>
        </p:spPr>
        <p:txBody>
          <a:bodyPr/>
          <a:lstStyle>
            <a:lvl1pPr marL="0" indent="0">
              <a:buFont typeface="Arial" panose="020B0604020202020204" pitchFamily="34" charset="0"/>
              <a:buNone/>
              <a:defRPr sz="1400">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12" name="Content Placeholder 2">
            <a:extLst>
              <a:ext uri="{FF2B5EF4-FFF2-40B4-BE49-F238E27FC236}">
                <a16:creationId xmlns:a16="http://schemas.microsoft.com/office/drawing/2014/main" id="{2DC2A59F-9A23-1F34-076B-90746DE3D6DA}"/>
              </a:ext>
            </a:extLst>
          </p:cNvPr>
          <p:cNvSpPr>
            <a:spLocks noGrp="1"/>
          </p:cNvSpPr>
          <p:nvPr>
            <p:ph sz="quarter" idx="19"/>
          </p:nvPr>
        </p:nvSpPr>
        <p:spPr>
          <a:xfrm>
            <a:off x="3981725" y="1104901"/>
            <a:ext cx="3605442" cy="5143500"/>
          </a:xfrm>
          <a:prstGeom prst="rect">
            <a:avLst/>
          </a:prstGeom>
        </p:spPr>
        <p:txBody>
          <a:bodyPr/>
          <a:lstStyle>
            <a:lvl1pPr marL="342900" indent="-342900">
              <a:buSzPct val="90000"/>
              <a:buFontTx/>
              <a:buBlip>
                <a:blip r:embed="rId2"/>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a:extLst>
              <a:ext uri="{FF2B5EF4-FFF2-40B4-BE49-F238E27FC236}">
                <a16:creationId xmlns:a16="http://schemas.microsoft.com/office/drawing/2014/main" id="{DC02CB52-1285-6815-BAD3-BAFE64B600D7}"/>
              </a:ext>
            </a:extLst>
          </p:cNvPr>
          <p:cNvSpPr>
            <a:spLocks noGrp="1"/>
          </p:cNvSpPr>
          <p:nvPr>
            <p:ph sz="quarter" idx="20"/>
          </p:nvPr>
        </p:nvSpPr>
        <p:spPr>
          <a:xfrm>
            <a:off x="8158982" y="1104901"/>
            <a:ext cx="3605442" cy="5143500"/>
          </a:xfrm>
          <a:prstGeom prst="rect">
            <a:avLst/>
          </a:prstGeom>
        </p:spPr>
        <p:txBody>
          <a:bodyPr/>
          <a:lstStyle>
            <a:lvl1pPr marL="342900" indent="-342900">
              <a:buSzPct val="90000"/>
              <a:buFontTx/>
              <a:buBlip>
                <a:blip r:embed="rId2"/>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a:extLst>
              <a:ext uri="{FF2B5EF4-FFF2-40B4-BE49-F238E27FC236}">
                <a16:creationId xmlns:a16="http://schemas.microsoft.com/office/drawing/2014/main" id="{9AD9AF0B-417A-CA04-1B7E-110ED3DE1BD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21687" y="444683"/>
            <a:ext cx="1627424" cy="466345"/>
          </a:xfrm>
          <a:prstGeom prst="rect">
            <a:avLst/>
          </a:prstGeom>
        </p:spPr>
      </p:pic>
      <p:sp>
        <p:nvSpPr>
          <p:cNvPr id="5" name="Footer Placeholder 4">
            <a:extLst>
              <a:ext uri="{FF2B5EF4-FFF2-40B4-BE49-F238E27FC236}">
                <a16:creationId xmlns:a16="http://schemas.microsoft.com/office/drawing/2014/main" id="{49080C3D-F0F0-98DF-07DA-0E88AA43084C}"/>
              </a:ext>
            </a:extLst>
          </p:cNvPr>
          <p:cNvSpPr>
            <a:spLocks noGrp="1"/>
          </p:cNvSpPr>
          <p:nvPr>
            <p:ph type="ftr" sz="quarter" idx="21"/>
          </p:nvPr>
        </p:nvSpPr>
        <p:spPr/>
        <p:txBody>
          <a:bodyPr/>
          <a:lstStyle/>
          <a:p>
            <a:endParaRPr lang="en-US" dirty="0"/>
          </a:p>
        </p:txBody>
      </p:sp>
      <p:sp>
        <p:nvSpPr>
          <p:cNvPr id="6" name="Slide Number Placeholder 5">
            <a:extLst>
              <a:ext uri="{FF2B5EF4-FFF2-40B4-BE49-F238E27FC236}">
                <a16:creationId xmlns:a16="http://schemas.microsoft.com/office/drawing/2014/main" id="{38BF5AD7-E974-8F39-6F0F-85E127CAA3CB}"/>
              </a:ext>
            </a:extLst>
          </p:cNvPr>
          <p:cNvSpPr>
            <a:spLocks noGrp="1"/>
          </p:cNvSpPr>
          <p:nvPr>
            <p:ph type="sldNum" sz="quarter" idx="22"/>
          </p:nvPr>
        </p:nvSpPr>
        <p:spPr/>
        <p:txBody>
          <a:bodyPr/>
          <a:lstStyle/>
          <a:p>
            <a:fld id="{9258BA41-4619-2A48-9953-F30F8842E6E1}" type="slidenum">
              <a:rPr lang="en-US" smtClean="0"/>
              <a:pPr/>
              <a:t>‹#›</a:t>
            </a:fld>
            <a:endParaRPr lang="en-US"/>
          </a:p>
        </p:txBody>
      </p:sp>
    </p:spTree>
    <p:extLst>
      <p:ext uri="{BB962C8B-B14F-4D97-AF65-F5344CB8AC3E}">
        <p14:creationId xmlns:p14="http://schemas.microsoft.com/office/powerpoint/2010/main" val="61500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hoto Background">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0" y="0"/>
            <a:ext cx="12192000" cy="6858000"/>
          </a:xfrm>
          <a:prstGeom prst="rect">
            <a:avLst/>
          </a:prstGeom>
          <a:solidFill>
            <a:schemeClr val="bg1">
              <a:lumMod val="95000"/>
            </a:schemeClr>
          </a:solidFill>
        </p:spPr>
        <p:txBody>
          <a:bodyPr anchor="t"/>
          <a:lstStyle>
            <a:lvl1pPr marL="0" indent="0" algn="ctr">
              <a:buNone/>
              <a:defRPr sz="1500"/>
            </a:lvl1pPr>
            <a:lvl2pPr marL="457109" indent="0">
              <a:buNone/>
              <a:defRPr sz="2799"/>
            </a:lvl2pPr>
            <a:lvl3pPr marL="914217" indent="0">
              <a:buNone/>
              <a:defRPr sz="2400"/>
            </a:lvl3pPr>
            <a:lvl4pPr marL="1371326" indent="0">
              <a:buNone/>
              <a:defRPr sz="2000"/>
            </a:lvl4pPr>
            <a:lvl5pPr marL="1828434" indent="0">
              <a:buNone/>
              <a:defRPr sz="2000"/>
            </a:lvl5pPr>
            <a:lvl6pPr marL="2285543" indent="0">
              <a:buNone/>
              <a:defRPr sz="2000"/>
            </a:lvl6pPr>
            <a:lvl7pPr marL="2742651" indent="0">
              <a:buNone/>
              <a:defRPr sz="2000"/>
            </a:lvl7pPr>
            <a:lvl8pPr marL="3199760" indent="0">
              <a:buNone/>
              <a:defRPr sz="2000"/>
            </a:lvl8pPr>
            <a:lvl9pPr marL="3656868" indent="0">
              <a:buNone/>
              <a:defRPr sz="2000"/>
            </a:lvl9pPr>
          </a:lstStyle>
          <a:p>
            <a:r>
              <a:rPr lang="en-US" dirty="0"/>
              <a:t>Click icon to add photo.</a:t>
            </a:r>
          </a:p>
        </p:txBody>
      </p:sp>
      <p:sp>
        <p:nvSpPr>
          <p:cNvPr id="9" name="Content Placeholder 2">
            <a:extLst>
              <a:ext uri="{FF2B5EF4-FFF2-40B4-BE49-F238E27FC236}">
                <a16:creationId xmlns:a16="http://schemas.microsoft.com/office/drawing/2014/main" id="{6D23ABC9-9DE8-8D42-2676-F0B34D5A1961}"/>
              </a:ext>
            </a:extLst>
          </p:cNvPr>
          <p:cNvSpPr>
            <a:spLocks noGrp="1"/>
          </p:cNvSpPr>
          <p:nvPr>
            <p:ph sz="quarter" idx="19"/>
          </p:nvPr>
        </p:nvSpPr>
        <p:spPr>
          <a:xfrm>
            <a:off x="465429" y="2965203"/>
            <a:ext cx="2930937" cy="3453014"/>
          </a:xfrm>
          <a:prstGeom prst="rect">
            <a:avLst/>
          </a:prstGeom>
        </p:spPr>
        <p:txBody>
          <a:bodyPr/>
          <a:lstStyle>
            <a:lvl1pPr marL="342900" indent="-342900">
              <a:buSzPct val="90000"/>
              <a:buFontTx/>
              <a:buBlip>
                <a:blip r:embed="rId2"/>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6DEF51B9-49B7-648D-8E5D-1F5D692E798F}"/>
              </a:ext>
            </a:extLst>
          </p:cNvPr>
          <p:cNvSpPr>
            <a:spLocks noGrp="1"/>
          </p:cNvSpPr>
          <p:nvPr>
            <p:ph sz="quarter" idx="20"/>
          </p:nvPr>
        </p:nvSpPr>
        <p:spPr>
          <a:xfrm>
            <a:off x="3517442" y="2965203"/>
            <a:ext cx="2930937" cy="3453014"/>
          </a:xfrm>
          <a:prstGeom prst="rect">
            <a:avLst/>
          </a:prstGeom>
        </p:spPr>
        <p:txBody>
          <a:bodyPr/>
          <a:lstStyle>
            <a:lvl1pPr marL="342900" indent="-342900">
              <a:buSzPct val="90000"/>
              <a:buFontTx/>
              <a:buBlip>
                <a:blip r:embed="rId2"/>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21090" y="2119314"/>
            <a:ext cx="7111946" cy="742950"/>
          </a:xfrm>
          <a:noFill/>
        </p:spPr>
        <p:txBody>
          <a:bodyPr lIns="914400" anchor="ctr"/>
          <a:lstStyle>
            <a:lvl1pPr>
              <a:defRPr sz="3199">
                <a:solidFill>
                  <a:schemeClr val="bg1"/>
                </a:solidFill>
              </a:defRPr>
            </a:lvl1pPr>
          </a:lstStyle>
          <a:p>
            <a:r>
              <a:rPr lang="en-US"/>
              <a:t>Click to edit Master title style</a:t>
            </a:r>
            <a:endParaRPr lang="en-US" dirty="0"/>
          </a:p>
        </p:txBody>
      </p:sp>
      <p:pic>
        <p:nvPicPr>
          <p:cNvPr id="5" name="Picture 4" descr="A picture containing traffic, light&#10;&#10;Description automatically generated">
            <a:extLst>
              <a:ext uri="{FF2B5EF4-FFF2-40B4-BE49-F238E27FC236}">
                <a16:creationId xmlns:a16="http://schemas.microsoft.com/office/drawing/2014/main" id="{75126147-37CB-A38D-4B93-BB283A1263B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4" name="Footer Placeholder 3">
            <a:extLst>
              <a:ext uri="{FF2B5EF4-FFF2-40B4-BE49-F238E27FC236}">
                <a16:creationId xmlns:a16="http://schemas.microsoft.com/office/drawing/2014/main" id="{24930416-86F7-942D-9D8B-94CA0FE94498}"/>
              </a:ext>
            </a:extLst>
          </p:cNvPr>
          <p:cNvSpPr>
            <a:spLocks noGrp="1"/>
          </p:cNvSpPr>
          <p:nvPr>
            <p:ph type="ftr" sz="quarter" idx="2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8C2DFB3E-6206-BFD9-A3CB-4F7C231DB299}"/>
              </a:ext>
            </a:extLst>
          </p:cNvPr>
          <p:cNvSpPr>
            <a:spLocks noGrp="1"/>
          </p:cNvSpPr>
          <p:nvPr>
            <p:ph type="sldNum" sz="quarter" idx="22"/>
          </p:nvPr>
        </p:nvSpPr>
        <p:spPr/>
        <p:txBody>
          <a:bodyPr/>
          <a:lstStyle>
            <a:lvl1pPr>
              <a:defRPr>
                <a:solidFill>
                  <a:schemeClr val="bg1"/>
                </a:solidFill>
              </a:defRPr>
            </a:lvl1pPr>
          </a:lstStyle>
          <a:p>
            <a:fld id="{9258BA41-4619-2A48-9953-F30F8842E6E1}" type="slidenum">
              <a:rPr lang="en-US" smtClean="0"/>
              <a:t>‹#›</a:t>
            </a:fld>
            <a:endParaRPr lang="en-US"/>
          </a:p>
        </p:txBody>
      </p:sp>
    </p:spTree>
    <p:extLst>
      <p:ext uri="{BB962C8B-B14F-4D97-AF65-F5344CB8AC3E}">
        <p14:creationId xmlns:p14="http://schemas.microsoft.com/office/powerpoint/2010/main" val="1233811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hoto Statement w/ Cream Box">
    <p:spTree>
      <p:nvGrpSpPr>
        <p:cNvPr id="1" name=""/>
        <p:cNvGrpSpPr/>
        <p:nvPr/>
      </p:nvGrpSpPr>
      <p:grpSpPr>
        <a:xfrm>
          <a:off x="0" y="0"/>
          <a:ext cx="0" cy="0"/>
          <a:chOff x="0" y="0"/>
          <a:chExt cx="0" cy="0"/>
        </a:xfrm>
      </p:grpSpPr>
      <p:pic>
        <p:nvPicPr>
          <p:cNvPr id="9" name="Picture 8" descr="A picture containing traffic, light&#10;&#10;Description automatically generated">
            <a:extLst>
              <a:ext uri="{FF2B5EF4-FFF2-40B4-BE49-F238E27FC236}">
                <a16:creationId xmlns:a16="http://schemas.microsoft.com/office/drawing/2014/main" id="{A9F6A499-3942-A1D1-9FDE-CB7A79EA1E2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3" name="Footer Placeholder 2">
            <a:extLst>
              <a:ext uri="{FF2B5EF4-FFF2-40B4-BE49-F238E27FC236}">
                <a16:creationId xmlns:a16="http://schemas.microsoft.com/office/drawing/2014/main" id="{FA8EAAE9-C3EE-14C1-4950-1B0CF1E0F0BA}"/>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824C2603-F9AD-A066-BDF3-F6A0FB61E1D4}"/>
              </a:ext>
            </a:extLst>
          </p:cNvPr>
          <p:cNvSpPr>
            <a:spLocks noGrp="1"/>
          </p:cNvSpPr>
          <p:nvPr>
            <p:ph type="sldNum" sz="quarter" idx="11"/>
          </p:nvPr>
        </p:nvSpPr>
        <p:spPr/>
        <p:txBody>
          <a:bodyPr/>
          <a:lstStyle/>
          <a:p>
            <a:fld id="{9258BA41-4619-2A48-9953-F30F8842E6E1}" type="slidenum">
              <a:rPr lang="en-US" smtClean="0"/>
              <a:t>‹#›</a:t>
            </a:fld>
            <a:endParaRPr lang="en-US" dirty="0"/>
          </a:p>
        </p:txBody>
      </p:sp>
      <p:sp>
        <p:nvSpPr>
          <p:cNvPr id="5" name="Rectangle 4">
            <a:extLst>
              <a:ext uri="{FF2B5EF4-FFF2-40B4-BE49-F238E27FC236}">
                <a16:creationId xmlns:a16="http://schemas.microsoft.com/office/drawing/2014/main" id="{8F157DFF-24AD-9F52-7DDF-00D3CDB2088A}"/>
              </a:ext>
            </a:extLst>
          </p:cNvPr>
          <p:cNvSpPr/>
          <p:nvPr/>
        </p:nvSpPr>
        <p:spPr>
          <a:xfrm>
            <a:off x="2542162" y="1890865"/>
            <a:ext cx="7107677" cy="3290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
            <a:extLst>
              <a:ext uri="{FF2B5EF4-FFF2-40B4-BE49-F238E27FC236}">
                <a16:creationId xmlns:a16="http://schemas.microsoft.com/office/drawing/2014/main" id="{666F2CAE-ADB2-40CD-6571-3CBA33476B38}"/>
              </a:ext>
            </a:extLst>
          </p:cNvPr>
          <p:cNvSpPr>
            <a:spLocks noGrp="1"/>
          </p:cNvSpPr>
          <p:nvPr>
            <p:ph type="body" sz="quarter" idx="18" hasCustomPrompt="1"/>
          </p:nvPr>
        </p:nvSpPr>
        <p:spPr>
          <a:xfrm>
            <a:off x="3147926" y="2870093"/>
            <a:ext cx="5896149" cy="1645961"/>
          </a:xfrm>
        </p:spPr>
        <p:txBody>
          <a:bodyPr/>
          <a:lstStyle>
            <a:lvl1pPr marL="0" indent="0">
              <a:buNone/>
              <a:defRPr/>
            </a:lvl1pPr>
          </a:lstStyle>
          <a:p>
            <a:pPr algn="ctr">
              <a:lnSpc>
                <a:spcPts val="2680"/>
              </a:lnSpc>
              <a:spcBef>
                <a:spcPts val="0"/>
              </a:spcBef>
            </a:pPr>
            <a:r>
              <a:rPr lang="en-US" sz="2000" i="1" dirty="0">
                <a:effectLst/>
                <a:ea typeface="Calibri" panose="020F0502020204030204" pitchFamily="34" charset="0"/>
                <a:cs typeface="Times New Roman" panose="02020603050405020304" pitchFamily="18" charset="0"/>
              </a:rPr>
              <a:t>This is an example of a statement slide, the statement text should go here. Fill the background with a photo as shown in the example slide, lorem ipsum dolor sit </a:t>
            </a:r>
            <a:r>
              <a:rPr lang="en-US" sz="2000" i="1" dirty="0" err="1">
                <a:effectLst/>
                <a:ea typeface="Calibri" panose="020F0502020204030204" pitchFamily="34" charset="0"/>
                <a:cs typeface="Times New Roman" panose="02020603050405020304" pitchFamily="18" charset="0"/>
              </a:rPr>
              <a:t>amet</a:t>
            </a:r>
            <a:r>
              <a:rPr lang="en-US" sz="2000" i="1" dirty="0">
                <a:effectLst/>
                <a:ea typeface="Calibri" panose="020F0502020204030204" pitchFamily="34" charset="0"/>
                <a:cs typeface="Times New Roman" panose="02020603050405020304" pitchFamily="18" charset="0"/>
              </a:rPr>
              <a:t>, </a:t>
            </a:r>
            <a:r>
              <a:rPr lang="en-US" sz="2000" i="1" dirty="0" err="1">
                <a:effectLst/>
                <a:ea typeface="Calibri" panose="020F0502020204030204" pitchFamily="34" charset="0"/>
                <a:cs typeface="Times New Roman" panose="02020603050405020304" pitchFamily="18" charset="0"/>
              </a:rPr>
              <a:t>consectetur</a:t>
            </a:r>
            <a:r>
              <a:rPr lang="en-US" sz="2000" i="1" dirty="0">
                <a:effectLst/>
                <a:ea typeface="Calibri" panose="020F0502020204030204" pitchFamily="34" charset="0"/>
                <a:cs typeface="Times New Roman" panose="02020603050405020304" pitchFamily="18" charset="0"/>
              </a:rPr>
              <a:t> </a:t>
            </a:r>
            <a:r>
              <a:rPr lang="en-US" sz="2000" i="1" dirty="0" err="1">
                <a:effectLst/>
                <a:ea typeface="Calibri" panose="020F0502020204030204" pitchFamily="34" charset="0"/>
                <a:cs typeface="Times New Roman" panose="02020603050405020304" pitchFamily="18" charset="0"/>
              </a:rPr>
              <a:t>adipiscing</a:t>
            </a:r>
            <a:r>
              <a:rPr lang="en-US" sz="2000" i="1" dirty="0">
                <a:effectLst/>
                <a:ea typeface="Calibri" panose="020F0502020204030204" pitchFamily="34" charset="0"/>
                <a:cs typeface="Times New Roman" panose="02020603050405020304" pitchFamily="18" charset="0"/>
              </a:rPr>
              <a:t> </a:t>
            </a:r>
            <a:r>
              <a:rPr lang="en-US" sz="2000" i="1" dirty="0" err="1">
                <a:effectLst/>
                <a:ea typeface="Calibri" panose="020F0502020204030204" pitchFamily="34" charset="0"/>
                <a:cs typeface="Times New Roman" panose="02020603050405020304" pitchFamily="18" charset="0"/>
              </a:rPr>
              <a:t>elit</a:t>
            </a:r>
            <a:r>
              <a:rPr lang="en-US" sz="2000" i="1" dirty="0">
                <a:effectLst/>
                <a:ea typeface="Calibri" panose="020F0502020204030204" pitchFamily="34" charset="0"/>
                <a:cs typeface="Times New Roman" panose="02020603050405020304" pitchFamily="18" charset="0"/>
              </a:rPr>
              <a:t>, sed do eius </a:t>
            </a:r>
            <a:r>
              <a:rPr lang="en-US" sz="2000" i="1" dirty="0" err="1">
                <a:effectLst/>
                <a:ea typeface="Calibri" panose="020F0502020204030204" pitchFamily="34" charset="0"/>
                <a:cs typeface="Times New Roman" panose="02020603050405020304" pitchFamily="18" charset="0"/>
              </a:rPr>
              <a:t>ut</a:t>
            </a:r>
            <a:r>
              <a:rPr lang="en-US" sz="2000" i="1" dirty="0">
                <a:effectLst/>
                <a:ea typeface="Calibri" panose="020F0502020204030204" pitchFamily="34" charset="0"/>
                <a:cs typeface="Times New Roman" panose="02020603050405020304" pitchFamily="18" charset="0"/>
              </a:rPr>
              <a:t> labore et dolore magna </a:t>
            </a:r>
            <a:r>
              <a:rPr lang="en-US" sz="2000" i="1" dirty="0" err="1">
                <a:effectLst/>
                <a:ea typeface="Calibri" panose="020F0502020204030204" pitchFamily="34" charset="0"/>
                <a:cs typeface="Times New Roman" panose="02020603050405020304" pitchFamily="18" charset="0"/>
              </a:rPr>
              <a:t>aliqua</a:t>
            </a:r>
            <a:r>
              <a:rPr lang="en-US" sz="2000" i="1" dirty="0">
                <a:effectLst/>
                <a:ea typeface="Calibri" panose="020F0502020204030204" pitchFamily="34" charset="0"/>
                <a:cs typeface="Times New Roman" panose="02020603050405020304" pitchFamily="18" charset="0"/>
              </a:rPr>
              <a:t>. </a:t>
            </a:r>
            <a:endParaRPr lang="en-US" sz="2400" i="1" dirty="0"/>
          </a:p>
        </p:txBody>
      </p:sp>
      <p:pic>
        <p:nvPicPr>
          <p:cNvPr id="7" name="Picture 6">
            <a:extLst>
              <a:ext uri="{FF2B5EF4-FFF2-40B4-BE49-F238E27FC236}">
                <a16:creationId xmlns:a16="http://schemas.microsoft.com/office/drawing/2014/main" id="{9AEB1C1E-B216-F1A3-B123-E649E60047C1}"/>
              </a:ext>
            </a:extLst>
          </p:cNvPr>
          <p:cNvPicPr>
            <a:picLocks noChangeAspect="1"/>
          </p:cNvPicPr>
          <p:nvPr/>
        </p:nvPicPr>
        <p:blipFill>
          <a:blip r:embed="rId3"/>
          <a:srcRect/>
          <a:stretch/>
        </p:blipFill>
        <p:spPr>
          <a:xfrm>
            <a:off x="5273048" y="2436803"/>
            <a:ext cx="1645903" cy="249946"/>
          </a:xfrm>
          <a:prstGeom prst="rect">
            <a:avLst/>
          </a:prstGeom>
        </p:spPr>
      </p:pic>
    </p:spTree>
    <p:extLst>
      <p:ext uri="{BB962C8B-B14F-4D97-AF65-F5344CB8AC3E}">
        <p14:creationId xmlns:p14="http://schemas.microsoft.com/office/powerpoint/2010/main" val="159150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op 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16F93B-B444-4863-8AB4-3C7687F0BEB6}"/>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21687" y="444684"/>
            <a:ext cx="1627424" cy="466345"/>
          </a:xfrm>
          <a:prstGeom prst="rect">
            <a:avLst/>
          </a:prstGeom>
        </p:spPr>
      </p:pic>
      <p:sp>
        <p:nvSpPr>
          <p:cNvPr id="2" name="Title 2">
            <a:extLst>
              <a:ext uri="{FF2B5EF4-FFF2-40B4-BE49-F238E27FC236}">
                <a16:creationId xmlns:a16="http://schemas.microsoft.com/office/drawing/2014/main" id="{230F6656-D988-1554-4CCE-9371EE068BF5}"/>
              </a:ext>
            </a:extLst>
          </p:cNvPr>
          <p:cNvSpPr>
            <a:spLocks noGrp="1"/>
          </p:cNvSpPr>
          <p:nvPr>
            <p:ph type="title"/>
          </p:nvPr>
        </p:nvSpPr>
        <p:spPr>
          <a:xfrm>
            <a:off x="457936" y="983674"/>
            <a:ext cx="11276131" cy="761335"/>
          </a:xfrm>
        </p:spPr>
        <p:txBody>
          <a:bodyPr/>
          <a:lstStyle>
            <a:lvl1pPr>
              <a:defRPr>
                <a:solidFill>
                  <a:schemeClr val="tx1"/>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C885063E-D616-93F4-E4BD-0E11026F9070}"/>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E6EB6A99-0438-51CF-D913-FE7B74ABBE0B}"/>
              </a:ext>
            </a:extLst>
          </p:cNvPr>
          <p:cNvSpPr>
            <a:spLocks noGrp="1"/>
          </p:cNvSpPr>
          <p:nvPr>
            <p:ph type="sldNum" sz="quarter" idx="1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2670496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op Title - Centere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16F93B-B444-4863-8AB4-3C7687F0BEB6}"/>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21687" y="444684"/>
            <a:ext cx="1627424" cy="466345"/>
          </a:xfrm>
          <a:prstGeom prst="rect">
            <a:avLst/>
          </a:prstGeom>
        </p:spPr>
      </p:pic>
      <p:sp>
        <p:nvSpPr>
          <p:cNvPr id="3" name="Footer Placeholder 2">
            <a:extLst>
              <a:ext uri="{FF2B5EF4-FFF2-40B4-BE49-F238E27FC236}">
                <a16:creationId xmlns:a16="http://schemas.microsoft.com/office/drawing/2014/main" id="{C885063E-D616-93F4-E4BD-0E11026F9070}"/>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E6EB6A99-0438-51CF-D913-FE7B74ABBE0B}"/>
              </a:ext>
            </a:extLst>
          </p:cNvPr>
          <p:cNvSpPr>
            <a:spLocks noGrp="1"/>
          </p:cNvSpPr>
          <p:nvPr>
            <p:ph type="sldNum" sz="quarter" idx="11"/>
          </p:nvPr>
        </p:nvSpPr>
        <p:spPr/>
        <p:txBody>
          <a:bodyPr/>
          <a:lstStyle/>
          <a:p>
            <a:fld id="{9258BA41-4619-2A48-9953-F30F8842E6E1}" type="slidenum">
              <a:rPr lang="en-US" smtClean="0"/>
              <a:t>‹#›</a:t>
            </a:fld>
            <a:endParaRPr lang="en-US" dirty="0"/>
          </a:p>
        </p:txBody>
      </p:sp>
      <p:sp>
        <p:nvSpPr>
          <p:cNvPr id="10" name="Text Placeholder 7">
            <a:extLst>
              <a:ext uri="{FF2B5EF4-FFF2-40B4-BE49-F238E27FC236}">
                <a16:creationId xmlns:a16="http://schemas.microsoft.com/office/drawing/2014/main" id="{C0EFAEDC-A83B-1620-CB19-E4C5EAE28FE0}"/>
              </a:ext>
            </a:extLst>
          </p:cNvPr>
          <p:cNvSpPr>
            <a:spLocks noGrp="1"/>
          </p:cNvSpPr>
          <p:nvPr>
            <p:ph type="body" sz="quarter" idx="12" hasCustomPrompt="1"/>
          </p:nvPr>
        </p:nvSpPr>
        <p:spPr>
          <a:xfrm>
            <a:off x="3008313" y="1187167"/>
            <a:ext cx="6175375" cy="406400"/>
          </a:xfrm>
        </p:spPr>
        <p:txBody>
          <a:bodyPr/>
          <a:lstStyle>
            <a:lvl1pPr marL="0" indent="0" algn="ctr">
              <a:buNone/>
              <a:defRPr sz="1800"/>
            </a:lvl1pPr>
          </a:lstStyle>
          <a:p>
            <a:pPr lvl="0"/>
            <a:r>
              <a:rPr lang="en-US" dirty="0"/>
              <a:t>Subtitle Goes Here</a:t>
            </a:r>
          </a:p>
        </p:txBody>
      </p:sp>
      <p:sp>
        <p:nvSpPr>
          <p:cNvPr id="2" name="Title 6">
            <a:extLst>
              <a:ext uri="{FF2B5EF4-FFF2-40B4-BE49-F238E27FC236}">
                <a16:creationId xmlns:a16="http://schemas.microsoft.com/office/drawing/2014/main" id="{F73B5D37-0B66-C618-7160-B6F8D0952F44}"/>
              </a:ext>
            </a:extLst>
          </p:cNvPr>
          <p:cNvSpPr>
            <a:spLocks noGrp="1"/>
          </p:cNvSpPr>
          <p:nvPr>
            <p:ph type="title" hasCustomPrompt="1"/>
          </p:nvPr>
        </p:nvSpPr>
        <p:spPr>
          <a:xfrm>
            <a:off x="2519083" y="285091"/>
            <a:ext cx="7153835" cy="761335"/>
          </a:xfrm>
        </p:spPr>
        <p:txBody>
          <a:bodyPr/>
          <a:lstStyle>
            <a:lvl1pPr algn="ctr">
              <a:defRPr/>
            </a:lvl1pPr>
          </a:lstStyle>
          <a:p>
            <a:pPr algn="ctr"/>
            <a:r>
              <a:rPr lang="en-US" sz="2800" dirty="0"/>
              <a:t>Centered Title Here</a:t>
            </a:r>
          </a:p>
        </p:txBody>
      </p:sp>
    </p:spTree>
    <p:extLst>
      <p:ext uri="{BB962C8B-B14F-4D97-AF65-F5344CB8AC3E}">
        <p14:creationId xmlns:p14="http://schemas.microsoft.com/office/powerpoint/2010/main" val="447778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Left 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16F93B-B444-4863-8AB4-3C7687F0BEB6}"/>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21687" y="444684"/>
            <a:ext cx="1627424" cy="466345"/>
          </a:xfrm>
          <a:prstGeom prst="rect">
            <a:avLst/>
          </a:prstGeom>
        </p:spPr>
      </p:pic>
      <p:sp>
        <p:nvSpPr>
          <p:cNvPr id="3" name="Title 1">
            <a:extLst>
              <a:ext uri="{FF2B5EF4-FFF2-40B4-BE49-F238E27FC236}">
                <a16:creationId xmlns:a16="http://schemas.microsoft.com/office/drawing/2014/main" id="{ECC812A1-EA63-3C27-B292-FAC0B88EA3E2}"/>
              </a:ext>
            </a:extLst>
          </p:cNvPr>
          <p:cNvSpPr>
            <a:spLocks noGrp="1"/>
          </p:cNvSpPr>
          <p:nvPr>
            <p:ph type="title"/>
          </p:nvPr>
        </p:nvSpPr>
        <p:spPr>
          <a:xfrm>
            <a:off x="465515" y="2591802"/>
            <a:ext cx="2335742" cy="1674396"/>
          </a:xfrm>
        </p:spPr>
        <p:txBody>
          <a:bodyPr>
            <a:noAutofit/>
          </a:bodyPr>
          <a:lstStyle>
            <a:lvl1pPr>
              <a:defRPr sz="3200">
                <a:solidFill>
                  <a:schemeClr val="tx1"/>
                </a:solidFill>
              </a:defRPr>
            </a:lvl1pPr>
          </a:lstStyle>
          <a:p>
            <a:r>
              <a:rPr lang="en-US"/>
              <a:t>Click to edit Master title style</a:t>
            </a:r>
            <a:endParaRPr lang="en-US" dirty="0"/>
          </a:p>
        </p:txBody>
      </p:sp>
      <p:sp>
        <p:nvSpPr>
          <p:cNvPr id="2" name="Footer Placeholder 1">
            <a:extLst>
              <a:ext uri="{FF2B5EF4-FFF2-40B4-BE49-F238E27FC236}">
                <a16:creationId xmlns:a16="http://schemas.microsoft.com/office/drawing/2014/main" id="{0EB5D04C-6537-818E-9F55-5BBEE99E8AE4}"/>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B3EB3E35-D146-1BEF-122C-271012407E62}"/>
              </a:ext>
            </a:extLst>
          </p:cNvPr>
          <p:cNvSpPr>
            <a:spLocks noGrp="1"/>
          </p:cNvSpPr>
          <p:nvPr>
            <p:ph type="sldNum" sz="quarter" idx="1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324619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9849EC-9AD9-65E7-5F89-3B0D8FD8DAF0}"/>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21687" y="444684"/>
            <a:ext cx="1627424" cy="466345"/>
          </a:xfrm>
          <a:prstGeom prst="rect">
            <a:avLst/>
          </a:prstGeom>
        </p:spPr>
      </p:pic>
      <p:sp>
        <p:nvSpPr>
          <p:cNvPr id="3" name="Footer Placeholder 2">
            <a:extLst>
              <a:ext uri="{FF2B5EF4-FFF2-40B4-BE49-F238E27FC236}">
                <a16:creationId xmlns:a16="http://schemas.microsoft.com/office/drawing/2014/main" id="{C1FE42A5-2995-5569-11C5-4C5C49704E35}"/>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58830A10-D78D-DF39-A32A-9763B5E7ECE3}"/>
              </a:ext>
            </a:extLst>
          </p:cNvPr>
          <p:cNvSpPr>
            <a:spLocks noGrp="1"/>
          </p:cNvSpPr>
          <p:nvPr>
            <p:ph type="sldNum" sz="quarter" idx="11"/>
          </p:nvPr>
        </p:nvSpPr>
        <p:spPr/>
        <p:txBody>
          <a:bodyPr/>
          <a:lstStyle/>
          <a:p>
            <a:fld id="{9258BA41-4619-2A48-9953-F30F8842E6E1}" type="slidenum">
              <a:rPr lang="en-US" smtClean="0"/>
              <a:t>‹#›</a:t>
            </a:fld>
            <a:endParaRPr lang="en-US"/>
          </a:p>
        </p:txBody>
      </p:sp>
      <p:pic>
        <p:nvPicPr>
          <p:cNvPr id="4" name="Picture 3">
            <a:extLst>
              <a:ext uri="{FF2B5EF4-FFF2-40B4-BE49-F238E27FC236}">
                <a16:creationId xmlns:a16="http://schemas.microsoft.com/office/drawing/2014/main" id="{1EBF0DBF-8E90-8F59-17DA-80DF9C22C2F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687" y="444684"/>
            <a:ext cx="1627424" cy="466345"/>
          </a:xfrm>
          <a:prstGeom prst="rect">
            <a:avLst/>
          </a:prstGeom>
        </p:spPr>
      </p:pic>
      <p:pic>
        <p:nvPicPr>
          <p:cNvPr id="6" name="Picture 5">
            <a:extLst>
              <a:ext uri="{FF2B5EF4-FFF2-40B4-BE49-F238E27FC236}">
                <a16:creationId xmlns:a16="http://schemas.microsoft.com/office/drawing/2014/main" id="{520F30D9-AF90-7B2A-3C85-BB12C544787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687" y="444684"/>
            <a:ext cx="1627424" cy="466345"/>
          </a:xfrm>
          <a:prstGeom prst="rect">
            <a:avLst/>
          </a:prstGeom>
        </p:spPr>
      </p:pic>
      <p:pic>
        <p:nvPicPr>
          <p:cNvPr id="7" name="Picture 6">
            <a:extLst>
              <a:ext uri="{FF2B5EF4-FFF2-40B4-BE49-F238E27FC236}">
                <a16:creationId xmlns:a16="http://schemas.microsoft.com/office/drawing/2014/main" id="{F5735F3D-F8D2-D62B-1F18-4CE3F54141D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687" y="444684"/>
            <a:ext cx="1627424" cy="466345"/>
          </a:xfrm>
          <a:prstGeom prst="rect">
            <a:avLst/>
          </a:prstGeom>
        </p:spPr>
      </p:pic>
    </p:spTree>
    <p:extLst>
      <p:ext uri="{BB962C8B-B14F-4D97-AF65-F5344CB8AC3E}">
        <p14:creationId xmlns:p14="http://schemas.microsoft.com/office/powerpoint/2010/main" val="2644292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losing/Thank You">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8105" y="4018436"/>
            <a:ext cx="4236621" cy="1186722"/>
          </a:xfrm>
        </p:spPr>
        <p:txBody>
          <a:bodyPr anchor="b"/>
          <a:lstStyle>
            <a:lvl1pPr algn="l">
              <a:lnSpc>
                <a:spcPct val="100000"/>
              </a:lnSpc>
              <a:defRPr sz="4499" b="0">
                <a:solidFill>
                  <a:schemeClr val="bg1"/>
                </a:solidFill>
                <a:latin typeface="Raleway Lining Medium" panose="020B0603030101060003" pitchFamily="34" charset="0"/>
              </a:defRPr>
            </a:lvl1pPr>
          </a:lstStyle>
          <a:p>
            <a:r>
              <a:rPr lang="en-US" dirty="0"/>
              <a:t>Thank you</a:t>
            </a:r>
          </a:p>
        </p:txBody>
      </p:sp>
      <p:sp>
        <p:nvSpPr>
          <p:cNvPr id="13" name="Subtitle 2">
            <a:extLst>
              <a:ext uri="{FF2B5EF4-FFF2-40B4-BE49-F238E27FC236}">
                <a16:creationId xmlns:a16="http://schemas.microsoft.com/office/drawing/2014/main" id="{2B05B232-4B89-4B4C-95FA-C1CB6EF1AF76}"/>
              </a:ext>
            </a:extLst>
          </p:cNvPr>
          <p:cNvSpPr>
            <a:spLocks noGrp="1"/>
          </p:cNvSpPr>
          <p:nvPr>
            <p:ph type="subTitle" idx="1"/>
          </p:nvPr>
        </p:nvSpPr>
        <p:spPr>
          <a:xfrm>
            <a:off x="674688" y="5857407"/>
            <a:ext cx="3248195" cy="517173"/>
          </a:xfrm>
          <a:prstGeom prst="rect">
            <a:avLst/>
          </a:prstGeom>
        </p:spPr>
        <p:txBody>
          <a:bodyPr/>
          <a:lstStyle>
            <a:lvl1pPr marL="0" indent="0" algn="l">
              <a:lnSpc>
                <a:spcPts val="1650"/>
              </a:lnSpc>
              <a:spcBef>
                <a:spcPts val="0"/>
              </a:spcBef>
              <a:buNone/>
              <a:defRPr sz="1000">
                <a:solidFill>
                  <a:schemeClr val="bg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a:t>Click to edit Master subtitle style</a:t>
            </a:r>
            <a:endParaRPr lang="en-US" dirty="0"/>
          </a:p>
        </p:txBody>
      </p:sp>
      <p:cxnSp>
        <p:nvCxnSpPr>
          <p:cNvPr id="15" name="Straight Connector 14">
            <a:extLst>
              <a:ext uri="{FF2B5EF4-FFF2-40B4-BE49-F238E27FC236}">
                <a16:creationId xmlns:a16="http://schemas.microsoft.com/office/drawing/2014/main" id="{69AACCCB-AD3F-455A-B22D-FEF0980A882F}"/>
              </a:ext>
            </a:extLst>
          </p:cNvPr>
          <p:cNvCxnSpPr>
            <a:cxnSpLocks/>
          </p:cNvCxnSpPr>
          <p:nvPr/>
        </p:nvCxnSpPr>
        <p:spPr>
          <a:xfrm>
            <a:off x="478105" y="5857407"/>
            <a:ext cx="0" cy="51717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614" name="Graphic 6612">
            <a:extLst>
              <a:ext uri="{FF2B5EF4-FFF2-40B4-BE49-F238E27FC236}">
                <a16:creationId xmlns:a16="http://schemas.microsoft.com/office/drawing/2014/main" id="{199F8DB0-D6AB-40D7-9DD5-BB2B71951D83}"/>
              </a:ext>
            </a:extLst>
          </p:cNvPr>
          <p:cNvGrpSpPr/>
          <p:nvPr/>
        </p:nvGrpSpPr>
        <p:grpSpPr>
          <a:xfrm>
            <a:off x="4773745" y="105908"/>
            <a:ext cx="7350809" cy="6502499"/>
            <a:chOff x="6826821" y="1897855"/>
            <a:chExt cx="11052143" cy="9775412"/>
          </a:xfrm>
          <a:solidFill>
            <a:srgbClr val="6DA5AF"/>
          </a:solidFill>
        </p:grpSpPr>
        <p:grpSp>
          <p:nvGrpSpPr>
            <p:cNvPr id="6615" name="Graphic 6612">
              <a:extLst>
                <a:ext uri="{FF2B5EF4-FFF2-40B4-BE49-F238E27FC236}">
                  <a16:creationId xmlns:a16="http://schemas.microsoft.com/office/drawing/2014/main" id="{199F8DB0-D6AB-40D7-9DD5-BB2B71951D83}"/>
                </a:ext>
              </a:extLst>
            </p:cNvPr>
            <p:cNvGrpSpPr/>
            <p:nvPr/>
          </p:nvGrpSpPr>
          <p:grpSpPr>
            <a:xfrm>
              <a:off x="6826821" y="1897855"/>
              <a:ext cx="6444710" cy="5675376"/>
              <a:chOff x="6826821" y="1897855"/>
              <a:chExt cx="6444710" cy="5675376"/>
            </a:xfrm>
            <a:solidFill>
              <a:srgbClr val="6DA5AF"/>
            </a:solidFill>
          </p:grpSpPr>
          <p:grpSp>
            <p:nvGrpSpPr>
              <p:cNvPr id="6616" name="Graphic 6612">
                <a:extLst>
                  <a:ext uri="{FF2B5EF4-FFF2-40B4-BE49-F238E27FC236}">
                    <a16:creationId xmlns:a16="http://schemas.microsoft.com/office/drawing/2014/main" id="{199F8DB0-D6AB-40D7-9DD5-BB2B71951D83}"/>
                  </a:ext>
                </a:extLst>
              </p:cNvPr>
              <p:cNvGrpSpPr/>
              <p:nvPr/>
            </p:nvGrpSpPr>
            <p:grpSpPr>
              <a:xfrm>
                <a:off x="12434188" y="6868476"/>
                <a:ext cx="837342" cy="704755"/>
                <a:chOff x="12434188" y="6868476"/>
                <a:chExt cx="837342" cy="704755"/>
              </a:xfrm>
              <a:solidFill>
                <a:srgbClr val="6DA5AF"/>
              </a:solidFill>
            </p:grpSpPr>
            <p:sp>
              <p:nvSpPr>
                <p:cNvPr id="6617" name="Freeform: Shape 6616">
                  <a:extLst>
                    <a:ext uri="{FF2B5EF4-FFF2-40B4-BE49-F238E27FC236}">
                      <a16:creationId xmlns:a16="http://schemas.microsoft.com/office/drawing/2014/main" id="{50741FC0-4162-4FB1-92E4-480578161AA9}"/>
                    </a:ext>
                  </a:extLst>
                </p:cNvPr>
                <p:cNvSpPr/>
                <p:nvPr/>
              </p:nvSpPr>
              <p:spPr>
                <a:xfrm>
                  <a:off x="13093699" y="7454169"/>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18" name="Freeform: Shape 6617">
                  <a:extLst>
                    <a:ext uri="{FF2B5EF4-FFF2-40B4-BE49-F238E27FC236}">
                      <a16:creationId xmlns:a16="http://schemas.microsoft.com/office/drawing/2014/main" id="{45B797F2-8C4F-4A7B-B9D7-3E61A03443D3}"/>
                    </a:ext>
                  </a:extLst>
                </p:cNvPr>
                <p:cNvSpPr/>
                <p:nvPr/>
              </p:nvSpPr>
              <p:spPr>
                <a:xfrm>
                  <a:off x="12763944"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619" name="Freeform: Shape 6618">
                  <a:extLst>
                    <a:ext uri="{FF2B5EF4-FFF2-40B4-BE49-F238E27FC236}">
                      <a16:creationId xmlns:a16="http://schemas.microsoft.com/office/drawing/2014/main" id="{FD853DE0-03F8-412D-BDBF-F630BEDBB1C7}"/>
                    </a:ext>
                  </a:extLst>
                </p:cNvPr>
                <p:cNvSpPr/>
                <p:nvPr/>
              </p:nvSpPr>
              <p:spPr>
                <a:xfrm>
                  <a:off x="13093699"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620" name="Freeform: Shape 6619">
                  <a:extLst>
                    <a:ext uri="{FF2B5EF4-FFF2-40B4-BE49-F238E27FC236}">
                      <a16:creationId xmlns:a16="http://schemas.microsoft.com/office/drawing/2014/main" id="{9D7C3C3E-FF7B-4511-BD03-88369BD15D09}"/>
                    </a:ext>
                  </a:extLst>
                </p:cNvPr>
                <p:cNvSpPr/>
                <p:nvPr/>
              </p:nvSpPr>
              <p:spPr>
                <a:xfrm>
                  <a:off x="12434188"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21" name="Freeform: Shape 6620">
                  <a:extLst>
                    <a:ext uri="{FF2B5EF4-FFF2-40B4-BE49-F238E27FC236}">
                      <a16:creationId xmlns:a16="http://schemas.microsoft.com/office/drawing/2014/main" id="{3122E6BA-6164-47E2-B2C4-48D72A281FF3}"/>
                    </a:ext>
                  </a:extLst>
                </p:cNvPr>
                <p:cNvSpPr/>
                <p:nvPr/>
              </p:nvSpPr>
              <p:spPr>
                <a:xfrm>
                  <a:off x="12763944"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22" name="Freeform: Shape 6621">
                  <a:extLst>
                    <a:ext uri="{FF2B5EF4-FFF2-40B4-BE49-F238E27FC236}">
                      <a16:creationId xmlns:a16="http://schemas.microsoft.com/office/drawing/2014/main" id="{8C85F7C5-EDAC-4765-9F20-5E9D6582B5F2}"/>
                    </a:ext>
                  </a:extLst>
                </p:cNvPr>
                <p:cNvSpPr/>
                <p:nvPr/>
              </p:nvSpPr>
              <p:spPr>
                <a:xfrm>
                  <a:off x="13093699"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grpSp>
          <p:grpSp>
            <p:nvGrpSpPr>
              <p:cNvPr id="6623" name="Graphic 6612">
                <a:extLst>
                  <a:ext uri="{FF2B5EF4-FFF2-40B4-BE49-F238E27FC236}">
                    <a16:creationId xmlns:a16="http://schemas.microsoft.com/office/drawing/2014/main" id="{199F8DB0-D6AB-40D7-9DD5-BB2B71951D83}"/>
                  </a:ext>
                </a:extLst>
              </p:cNvPr>
              <p:cNvGrpSpPr/>
              <p:nvPr/>
            </p:nvGrpSpPr>
            <p:grpSpPr>
              <a:xfrm>
                <a:off x="9466484" y="1897855"/>
                <a:ext cx="3805046" cy="4804791"/>
                <a:chOff x="9466484" y="1897855"/>
                <a:chExt cx="3805046" cy="4804791"/>
              </a:xfrm>
              <a:solidFill>
                <a:srgbClr val="6DA5AF"/>
              </a:solidFill>
            </p:grpSpPr>
            <p:sp>
              <p:nvSpPr>
                <p:cNvPr id="6624" name="Freeform: Shape 6623">
                  <a:extLst>
                    <a:ext uri="{FF2B5EF4-FFF2-40B4-BE49-F238E27FC236}">
                      <a16:creationId xmlns:a16="http://schemas.microsoft.com/office/drawing/2014/main" id="{E8C51193-513D-4AE5-B26E-988410E9B81D}"/>
                    </a:ext>
                  </a:extLst>
                </p:cNvPr>
                <p:cNvSpPr/>
                <p:nvPr/>
              </p:nvSpPr>
              <p:spPr>
                <a:xfrm>
                  <a:off x="12104528"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6625" name="Freeform: Shape 6624">
                  <a:extLst>
                    <a:ext uri="{FF2B5EF4-FFF2-40B4-BE49-F238E27FC236}">
                      <a16:creationId xmlns:a16="http://schemas.microsoft.com/office/drawing/2014/main" id="{E23FD9DD-CBA8-46B6-8FFA-A469FF72F358}"/>
                    </a:ext>
                  </a:extLst>
                </p:cNvPr>
                <p:cNvSpPr/>
                <p:nvPr/>
              </p:nvSpPr>
              <p:spPr>
                <a:xfrm>
                  <a:off x="12434188"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6626" name="Freeform: Shape 6625">
                  <a:extLst>
                    <a:ext uri="{FF2B5EF4-FFF2-40B4-BE49-F238E27FC236}">
                      <a16:creationId xmlns:a16="http://schemas.microsoft.com/office/drawing/2014/main" id="{0315E451-B757-4962-A4BB-8DA8959262BA}"/>
                    </a:ext>
                  </a:extLst>
                </p:cNvPr>
                <p:cNvSpPr/>
                <p:nvPr/>
              </p:nvSpPr>
              <p:spPr>
                <a:xfrm>
                  <a:off x="12763944"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6627" name="Freeform: Shape 6626">
                  <a:extLst>
                    <a:ext uri="{FF2B5EF4-FFF2-40B4-BE49-F238E27FC236}">
                      <a16:creationId xmlns:a16="http://schemas.microsoft.com/office/drawing/2014/main" id="{48DD3FC6-5F50-4B6B-A6F1-B0F708784EB0}"/>
                    </a:ext>
                  </a:extLst>
                </p:cNvPr>
                <p:cNvSpPr/>
                <p:nvPr/>
              </p:nvSpPr>
              <p:spPr>
                <a:xfrm>
                  <a:off x="13093699"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6628" name="Freeform: Shape 6627">
                  <a:extLst>
                    <a:ext uri="{FF2B5EF4-FFF2-40B4-BE49-F238E27FC236}">
                      <a16:creationId xmlns:a16="http://schemas.microsoft.com/office/drawing/2014/main" id="{E435CE20-592B-4C2A-A33D-7ADF7AFD6BE1}"/>
                    </a:ext>
                  </a:extLst>
                </p:cNvPr>
                <p:cNvSpPr/>
                <p:nvPr/>
              </p:nvSpPr>
              <p:spPr>
                <a:xfrm>
                  <a:off x="11774677" y="629069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29" name="Freeform: Shape 6628">
                  <a:extLst>
                    <a:ext uri="{FF2B5EF4-FFF2-40B4-BE49-F238E27FC236}">
                      <a16:creationId xmlns:a16="http://schemas.microsoft.com/office/drawing/2014/main" id="{4E5B6802-9A6A-44AC-BDB3-70FFD8E8F997}"/>
                    </a:ext>
                  </a:extLst>
                </p:cNvPr>
                <p:cNvSpPr/>
                <p:nvPr/>
              </p:nvSpPr>
              <p:spPr>
                <a:xfrm>
                  <a:off x="12104433" y="629069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0" name="Freeform: Shape 6629">
                  <a:extLst>
                    <a:ext uri="{FF2B5EF4-FFF2-40B4-BE49-F238E27FC236}">
                      <a16:creationId xmlns:a16="http://schemas.microsoft.com/office/drawing/2014/main" id="{43050D39-8CEB-4C55-8178-B678CF06B12F}"/>
                    </a:ext>
                  </a:extLst>
                </p:cNvPr>
                <p:cNvSpPr/>
                <p:nvPr/>
              </p:nvSpPr>
              <p:spPr>
                <a:xfrm>
                  <a:off x="12434188"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1" name="Freeform: Shape 6630">
                  <a:extLst>
                    <a:ext uri="{FF2B5EF4-FFF2-40B4-BE49-F238E27FC236}">
                      <a16:creationId xmlns:a16="http://schemas.microsoft.com/office/drawing/2014/main" id="{EE2B8F2A-4FC3-4D63-9090-736D256690F2}"/>
                    </a:ext>
                  </a:extLst>
                </p:cNvPr>
                <p:cNvSpPr/>
                <p:nvPr/>
              </p:nvSpPr>
              <p:spPr>
                <a:xfrm>
                  <a:off x="12763944"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2" name="Freeform: Shape 6631">
                  <a:extLst>
                    <a:ext uri="{FF2B5EF4-FFF2-40B4-BE49-F238E27FC236}">
                      <a16:creationId xmlns:a16="http://schemas.microsoft.com/office/drawing/2014/main" id="{EC57A60A-F10F-4BA2-9361-3DA39FDA82CE}"/>
                    </a:ext>
                  </a:extLst>
                </p:cNvPr>
                <p:cNvSpPr/>
                <p:nvPr/>
              </p:nvSpPr>
              <p:spPr>
                <a:xfrm>
                  <a:off x="13093699"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3" name="Freeform: Shape 6632">
                  <a:extLst>
                    <a:ext uri="{FF2B5EF4-FFF2-40B4-BE49-F238E27FC236}">
                      <a16:creationId xmlns:a16="http://schemas.microsoft.com/office/drawing/2014/main" id="{790E2CD3-BBC9-4245-93F2-116EBF54A1BC}"/>
                    </a:ext>
                  </a:extLst>
                </p:cNvPr>
                <p:cNvSpPr/>
                <p:nvPr/>
              </p:nvSpPr>
              <p:spPr>
                <a:xfrm>
                  <a:off x="11444922"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4" name="Freeform: Shape 6633">
                  <a:extLst>
                    <a:ext uri="{FF2B5EF4-FFF2-40B4-BE49-F238E27FC236}">
                      <a16:creationId xmlns:a16="http://schemas.microsoft.com/office/drawing/2014/main" id="{B0388AC8-7F99-4AAA-A33A-C6CF2BC3D14E}"/>
                    </a:ext>
                  </a:extLst>
                </p:cNvPr>
                <p:cNvSpPr/>
                <p:nvPr/>
              </p:nvSpPr>
              <p:spPr>
                <a:xfrm>
                  <a:off x="11774677"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5" name="Freeform: Shape 6634">
                  <a:extLst>
                    <a:ext uri="{FF2B5EF4-FFF2-40B4-BE49-F238E27FC236}">
                      <a16:creationId xmlns:a16="http://schemas.microsoft.com/office/drawing/2014/main" id="{B8EA3B24-268F-413A-B62B-122A06E4955D}"/>
                    </a:ext>
                  </a:extLst>
                </p:cNvPr>
                <p:cNvSpPr/>
                <p:nvPr/>
              </p:nvSpPr>
              <p:spPr>
                <a:xfrm>
                  <a:off x="12104433"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6" name="Freeform: Shape 6635">
                  <a:extLst>
                    <a:ext uri="{FF2B5EF4-FFF2-40B4-BE49-F238E27FC236}">
                      <a16:creationId xmlns:a16="http://schemas.microsoft.com/office/drawing/2014/main" id="{4F2925D3-B864-4BB9-8C5A-104F6135EF8D}"/>
                    </a:ext>
                  </a:extLst>
                </p:cNvPr>
                <p:cNvSpPr/>
                <p:nvPr/>
              </p:nvSpPr>
              <p:spPr>
                <a:xfrm>
                  <a:off x="12434188"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7" name="Freeform: Shape 6636">
                  <a:extLst>
                    <a:ext uri="{FF2B5EF4-FFF2-40B4-BE49-F238E27FC236}">
                      <a16:creationId xmlns:a16="http://schemas.microsoft.com/office/drawing/2014/main" id="{0676ADAB-900E-4307-9DB8-D27C3C9E8366}"/>
                    </a:ext>
                  </a:extLst>
                </p:cNvPr>
                <p:cNvSpPr/>
                <p:nvPr/>
              </p:nvSpPr>
              <p:spPr>
                <a:xfrm>
                  <a:off x="12763944"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8" name="Freeform: Shape 6637">
                  <a:extLst>
                    <a:ext uri="{FF2B5EF4-FFF2-40B4-BE49-F238E27FC236}">
                      <a16:creationId xmlns:a16="http://schemas.microsoft.com/office/drawing/2014/main" id="{62491079-6EB9-4567-B2F1-ADFE95995C26}"/>
                    </a:ext>
                  </a:extLst>
                </p:cNvPr>
                <p:cNvSpPr/>
                <p:nvPr/>
              </p:nvSpPr>
              <p:spPr>
                <a:xfrm>
                  <a:off x="13093699"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39" name="Freeform: Shape 6638">
                  <a:extLst>
                    <a:ext uri="{FF2B5EF4-FFF2-40B4-BE49-F238E27FC236}">
                      <a16:creationId xmlns:a16="http://schemas.microsoft.com/office/drawing/2014/main" id="{239B906D-FAC9-4F85-9810-7B293684AD06}"/>
                    </a:ext>
                  </a:extLst>
                </p:cNvPr>
                <p:cNvSpPr/>
                <p:nvPr/>
              </p:nvSpPr>
              <p:spPr>
                <a:xfrm>
                  <a:off x="11115166"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40" name="Freeform: Shape 6639">
                  <a:extLst>
                    <a:ext uri="{FF2B5EF4-FFF2-40B4-BE49-F238E27FC236}">
                      <a16:creationId xmlns:a16="http://schemas.microsoft.com/office/drawing/2014/main" id="{314AB2EC-CCBA-4442-8ED9-CA0D15756819}"/>
                    </a:ext>
                  </a:extLst>
                </p:cNvPr>
                <p:cNvSpPr/>
                <p:nvPr/>
              </p:nvSpPr>
              <p:spPr>
                <a:xfrm>
                  <a:off x="11444922"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41" name="Freeform: Shape 6640">
                  <a:extLst>
                    <a:ext uri="{FF2B5EF4-FFF2-40B4-BE49-F238E27FC236}">
                      <a16:creationId xmlns:a16="http://schemas.microsoft.com/office/drawing/2014/main" id="{8341577F-0474-47FA-92DF-28C0DA1C6744}"/>
                    </a:ext>
                  </a:extLst>
                </p:cNvPr>
                <p:cNvSpPr/>
                <p:nvPr/>
              </p:nvSpPr>
              <p:spPr>
                <a:xfrm>
                  <a:off x="11774677"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42" name="Freeform: Shape 6641">
                  <a:extLst>
                    <a:ext uri="{FF2B5EF4-FFF2-40B4-BE49-F238E27FC236}">
                      <a16:creationId xmlns:a16="http://schemas.microsoft.com/office/drawing/2014/main" id="{7611DAC9-506C-4058-9BB7-10CB759E1E9E}"/>
                    </a:ext>
                  </a:extLst>
                </p:cNvPr>
                <p:cNvSpPr/>
                <p:nvPr/>
              </p:nvSpPr>
              <p:spPr>
                <a:xfrm>
                  <a:off x="12104433"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43" name="Freeform: Shape 6642">
                  <a:extLst>
                    <a:ext uri="{FF2B5EF4-FFF2-40B4-BE49-F238E27FC236}">
                      <a16:creationId xmlns:a16="http://schemas.microsoft.com/office/drawing/2014/main" id="{B94F90F8-0522-4592-85F6-E29DE282EBFE}"/>
                    </a:ext>
                  </a:extLst>
                </p:cNvPr>
                <p:cNvSpPr/>
                <p:nvPr/>
              </p:nvSpPr>
              <p:spPr>
                <a:xfrm>
                  <a:off x="12434188"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44" name="Freeform: Shape 6643">
                  <a:extLst>
                    <a:ext uri="{FF2B5EF4-FFF2-40B4-BE49-F238E27FC236}">
                      <a16:creationId xmlns:a16="http://schemas.microsoft.com/office/drawing/2014/main" id="{66A3DB6A-FAC0-450F-B95E-086E83EDF66E}"/>
                    </a:ext>
                  </a:extLst>
                </p:cNvPr>
                <p:cNvSpPr/>
                <p:nvPr/>
              </p:nvSpPr>
              <p:spPr>
                <a:xfrm>
                  <a:off x="12763944"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45" name="Freeform: Shape 6644">
                  <a:extLst>
                    <a:ext uri="{FF2B5EF4-FFF2-40B4-BE49-F238E27FC236}">
                      <a16:creationId xmlns:a16="http://schemas.microsoft.com/office/drawing/2014/main" id="{843CA21E-1988-4851-9FC8-66A580B51D39}"/>
                    </a:ext>
                  </a:extLst>
                </p:cNvPr>
                <p:cNvSpPr/>
                <p:nvPr/>
              </p:nvSpPr>
              <p:spPr>
                <a:xfrm>
                  <a:off x="13093699"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46" name="Freeform: Shape 6645">
                  <a:extLst>
                    <a:ext uri="{FF2B5EF4-FFF2-40B4-BE49-F238E27FC236}">
                      <a16:creationId xmlns:a16="http://schemas.microsoft.com/office/drawing/2014/main" id="{232304D2-83D3-4998-AA00-7B2CC6F2634D}"/>
                    </a:ext>
                  </a:extLst>
                </p:cNvPr>
                <p:cNvSpPr/>
                <p:nvPr/>
              </p:nvSpPr>
              <p:spPr>
                <a:xfrm>
                  <a:off x="10785411"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47" name="Freeform: Shape 6646">
                  <a:extLst>
                    <a:ext uri="{FF2B5EF4-FFF2-40B4-BE49-F238E27FC236}">
                      <a16:creationId xmlns:a16="http://schemas.microsoft.com/office/drawing/2014/main" id="{34A4B953-2011-43FC-9A34-9056353C8C81}"/>
                    </a:ext>
                  </a:extLst>
                </p:cNvPr>
                <p:cNvSpPr/>
                <p:nvPr/>
              </p:nvSpPr>
              <p:spPr>
                <a:xfrm>
                  <a:off x="11115166"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48" name="Freeform: Shape 6647">
                  <a:extLst>
                    <a:ext uri="{FF2B5EF4-FFF2-40B4-BE49-F238E27FC236}">
                      <a16:creationId xmlns:a16="http://schemas.microsoft.com/office/drawing/2014/main" id="{30420C23-1F76-4AE1-BAEA-5CCAF1472629}"/>
                    </a:ext>
                  </a:extLst>
                </p:cNvPr>
                <p:cNvSpPr/>
                <p:nvPr/>
              </p:nvSpPr>
              <p:spPr>
                <a:xfrm>
                  <a:off x="11444922"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49" name="Freeform: Shape 6648">
                  <a:extLst>
                    <a:ext uri="{FF2B5EF4-FFF2-40B4-BE49-F238E27FC236}">
                      <a16:creationId xmlns:a16="http://schemas.microsoft.com/office/drawing/2014/main" id="{35E9E314-5107-42AF-A235-7377426DFE37}"/>
                    </a:ext>
                  </a:extLst>
                </p:cNvPr>
                <p:cNvSpPr/>
                <p:nvPr/>
              </p:nvSpPr>
              <p:spPr>
                <a:xfrm>
                  <a:off x="11774677"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50" name="Freeform: Shape 6649">
                  <a:extLst>
                    <a:ext uri="{FF2B5EF4-FFF2-40B4-BE49-F238E27FC236}">
                      <a16:creationId xmlns:a16="http://schemas.microsoft.com/office/drawing/2014/main" id="{51E0FF5B-7481-403B-ABCA-D95C9A3910ED}"/>
                    </a:ext>
                  </a:extLst>
                </p:cNvPr>
                <p:cNvSpPr/>
                <p:nvPr/>
              </p:nvSpPr>
              <p:spPr>
                <a:xfrm>
                  <a:off x="12104433"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51" name="Freeform: Shape 6650">
                  <a:extLst>
                    <a:ext uri="{FF2B5EF4-FFF2-40B4-BE49-F238E27FC236}">
                      <a16:creationId xmlns:a16="http://schemas.microsoft.com/office/drawing/2014/main" id="{B666DB1B-BF17-4B06-8607-E970AF62FED3}"/>
                    </a:ext>
                  </a:extLst>
                </p:cNvPr>
                <p:cNvSpPr/>
                <p:nvPr/>
              </p:nvSpPr>
              <p:spPr>
                <a:xfrm>
                  <a:off x="12434188"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52" name="Freeform: Shape 6651">
                  <a:extLst>
                    <a:ext uri="{FF2B5EF4-FFF2-40B4-BE49-F238E27FC236}">
                      <a16:creationId xmlns:a16="http://schemas.microsoft.com/office/drawing/2014/main" id="{22A80D30-1F90-4AAD-AC86-F0B39B10E880}"/>
                    </a:ext>
                  </a:extLst>
                </p:cNvPr>
                <p:cNvSpPr/>
                <p:nvPr/>
              </p:nvSpPr>
              <p:spPr>
                <a:xfrm>
                  <a:off x="12763944"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53" name="Freeform: Shape 6652">
                  <a:extLst>
                    <a:ext uri="{FF2B5EF4-FFF2-40B4-BE49-F238E27FC236}">
                      <a16:creationId xmlns:a16="http://schemas.microsoft.com/office/drawing/2014/main" id="{C7F56AD9-2E95-4330-A795-7A0E5B2F58EA}"/>
                    </a:ext>
                  </a:extLst>
                </p:cNvPr>
                <p:cNvSpPr/>
                <p:nvPr/>
              </p:nvSpPr>
              <p:spPr>
                <a:xfrm>
                  <a:off x="13093699"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54" name="Freeform: Shape 6653">
                  <a:extLst>
                    <a:ext uri="{FF2B5EF4-FFF2-40B4-BE49-F238E27FC236}">
                      <a16:creationId xmlns:a16="http://schemas.microsoft.com/office/drawing/2014/main" id="{9F7545B3-C2B8-48FC-B410-16B54743CFA6}"/>
                    </a:ext>
                  </a:extLst>
                </p:cNvPr>
                <p:cNvSpPr/>
                <p:nvPr/>
              </p:nvSpPr>
              <p:spPr>
                <a:xfrm>
                  <a:off x="10455750" y="5119305"/>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655" name="Freeform: Shape 6654">
                  <a:extLst>
                    <a:ext uri="{FF2B5EF4-FFF2-40B4-BE49-F238E27FC236}">
                      <a16:creationId xmlns:a16="http://schemas.microsoft.com/office/drawing/2014/main" id="{4007FEE6-57FC-4610-99CF-40E72B1227DE}"/>
                    </a:ext>
                  </a:extLst>
                </p:cNvPr>
                <p:cNvSpPr/>
                <p:nvPr/>
              </p:nvSpPr>
              <p:spPr>
                <a:xfrm>
                  <a:off x="10785411"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56" name="Freeform: Shape 6655">
                  <a:extLst>
                    <a:ext uri="{FF2B5EF4-FFF2-40B4-BE49-F238E27FC236}">
                      <a16:creationId xmlns:a16="http://schemas.microsoft.com/office/drawing/2014/main" id="{DAE6DA00-3725-46BC-8CA5-FCE2E8C5803A}"/>
                    </a:ext>
                  </a:extLst>
                </p:cNvPr>
                <p:cNvSpPr/>
                <p:nvPr/>
              </p:nvSpPr>
              <p:spPr>
                <a:xfrm>
                  <a:off x="11115166"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57" name="Freeform: Shape 6656">
                  <a:extLst>
                    <a:ext uri="{FF2B5EF4-FFF2-40B4-BE49-F238E27FC236}">
                      <a16:creationId xmlns:a16="http://schemas.microsoft.com/office/drawing/2014/main" id="{0F162654-12E2-494B-84D0-266205C6C3EA}"/>
                    </a:ext>
                  </a:extLst>
                </p:cNvPr>
                <p:cNvSpPr/>
                <p:nvPr/>
              </p:nvSpPr>
              <p:spPr>
                <a:xfrm>
                  <a:off x="11444922"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58" name="Freeform: Shape 6657">
                  <a:extLst>
                    <a:ext uri="{FF2B5EF4-FFF2-40B4-BE49-F238E27FC236}">
                      <a16:creationId xmlns:a16="http://schemas.microsoft.com/office/drawing/2014/main" id="{A0A6ABCA-E7C8-4F7A-BF0E-95967BE36191}"/>
                    </a:ext>
                  </a:extLst>
                </p:cNvPr>
                <p:cNvSpPr/>
                <p:nvPr/>
              </p:nvSpPr>
              <p:spPr>
                <a:xfrm>
                  <a:off x="11774677"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59" name="Freeform: Shape 6658">
                  <a:extLst>
                    <a:ext uri="{FF2B5EF4-FFF2-40B4-BE49-F238E27FC236}">
                      <a16:creationId xmlns:a16="http://schemas.microsoft.com/office/drawing/2014/main" id="{A1918469-1B2D-4400-8FAB-717B700FEBA5}"/>
                    </a:ext>
                  </a:extLst>
                </p:cNvPr>
                <p:cNvSpPr/>
                <p:nvPr/>
              </p:nvSpPr>
              <p:spPr>
                <a:xfrm>
                  <a:off x="12104433"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60" name="Freeform: Shape 6659">
                  <a:extLst>
                    <a:ext uri="{FF2B5EF4-FFF2-40B4-BE49-F238E27FC236}">
                      <a16:creationId xmlns:a16="http://schemas.microsoft.com/office/drawing/2014/main" id="{3D262C89-98AD-49B8-BC65-F74C08B1DFC0}"/>
                    </a:ext>
                  </a:extLst>
                </p:cNvPr>
                <p:cNvSpPr/>
                <p:nvPr/>
              </p:nvSpPr>
              <p:spPr>
                <a:xfrm>
                  <a:off x="12434188"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61" name="Freeform: Shape 6660">
                  <a:extLst>
                    <a:ext uri="{FF2B5EF4-FFF2-40B4-BE49-F238E27FC236}">
                      <a16:creationId xmlns:a16="http://schemas.microsoft.com/office/drawing/2014/main" id="{F907F149-3A6F-4D37-903C-070E580E3082}"/>
                    </a:ext>
                  </a:extLst>
                </p:cNvPr>
                <p:cNvSpPr/>
                <p:nvPr/>
              </p:nvSpPr>
              <p:spPr>
                <a:xfrm>
                  <a:off x="12763944"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62" name="Freeform: Shape 6661">
                  <a:extLst>
                    <a:ext uri="{FF2B5EF4-FFF2-40B4-BE49-F238E27FC236}">
                      <a16:creationId xmlns:a16="http://schemas.microsoft.com/office/drawing/2014/main" id="{285CEA07-9B87-41FA-BE09-FF2FE3D5D946}"/>
                    </a:ext>
                  </a:extLst>
                </p:cNvPr>
                <p:cNvSpPr/>
                <p:nvPr/>
              </p:nvSpPr>
              <p:spPr>
                <a:xfrm>
                  <a:off x="13093699"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63" name="Freeform: Shape 6662">
                  <a:extLst>
                    <a:ext uri="{FF2B5EF4-FFF2-40B4-BE49-F238E27FC236}">
                      <a16:creationId xmlns:a16="http://schemas.microsoft.com/office/drawing/2014/main" id="{366E6AEE-86A0-47E3-A34B-5D5EFE3CC450}"/>
                    </a:ext>
                  </a:extLst>
                </p:cNvPr>
                <p:cNvSpPr/>
                <p:nvPr/>
              </p:nvSpPr>
              <p:spPr>
                <a:xfrm>
                  <a:off x="10125995" y="4826412"/>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664" name="Freeform: Shape 6663">
                  <a:extLst>
                    <a:ext uri="{FF2B5EF4-FFF2-40B4-BE49-F238E27FC236}">
                      <a16:creationId xmlns:a16="http://schemas.microsoft.com/office/drawing/2014/main" id="{B5D92554-C99E-4A81-9B88-BDCCFD6542B8}"/>
                    </a:ext>
                  </a:extLst>
                </p:cNvPr>
                <p:cNvSpPr/>
                <p:nvPr/>
              </p:nvSpPr>
              <p:spPr>
                <a:xfrm>
                  <a:off x="10455750" y="4826412"/>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665" name="Freeform: Shape 6664">
                  <a:extLst>
                    <a:ext uri="{FF2B5EF4-FFF2-40B4-BE49-F238E27FC236}">
                      <a16:creationId xmlns:a16="http://schemas.microsoft.com/office/drawing/2014/main" id="{7083061D-F565-4A71-94DB-42C3AE26ADEE}"/>
                    </a:ext>
                  </a:extLst>
                </p:cNvPr>
                <p:cNvSpPr/>
                <p:nvPr/>
              </p:nvSpPr>
              <p:spPr>
                <a:xfrm>
                  <a:off x="10785411"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66" name="Freeform: Shape 6665">
                  <a:extLst>
                    <a:ext uri="{FF2B5EF4-FFF2-40B4-BE49-F238E27FC236}">
                      <a16:creationId xmlns:a16="http://schemas.microsoft.com/office/drawing/2014/main" id="{76EC9F8D-9AE3-4010-9ADE-BF1993175AF5}"/>
                    </a:ext>
                  </a:extLst>
                </p:cNvPr>
                <p:cNvSpPr/>
                <p:nvPr/>
              </p:nvSpPr>
              <p:spPr>
                <a:xfrm>
                  <a:off x="11115166"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67" name="Freeform: Shape 6666">
                  <a:extLst>
                    <a:ext uri="{FF2B5EF4-FFF2-40B4-BE49-F238E27FC236}">
                      <a16:creationId xmlns:a16="http://schemas.microsoft.com/office/drawing/2014/main" id="{835CDD97-131A-45C8-AE0B-6D5B9B491E92}"/>
                    </a:ext>
                  </a:extLst>
                </p:cNvPr>
                <p:cNvSpPr/>
                <p:nvPr/>
              </p:nvSpPr>
              <p:spPr>
                <a:xfrm>
                  <a:off x="11444922"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68" name="Freeform: Shape 6667">
                  <a:extLst>
                    <a:ext uri="{FF2B5EF4-FFF2-40B4-BE49-F238E27FC236}">
                      <a16:creationId xmlns:a16="http://schemas.microsoft.com/office/drawing/2014/main" id="{B1AD502C-9C2E-4143-AD5E-F528D648DBAB}"/>
                    </a:ext>
                  </a:extLst>
                </p:cNvPr>
                <p:cNvSpPr/>
                <p:nvPr/>
              </p:nvSpPr>
              <p:spPr>
                <a:xfrm>
                  <a:off x="11774677"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69" name="Freeform: Shape 6668">
                  <a:extLst>
                    <a:ext uri="{FF2B5EF4-FFF2-40B4-BE49-F238E27FC236}">
                      <a16:creationId xmlns:a16="http://schemas.microsoft.com/office/drawing/2014/main" id="{272E8F3B-816C-40D2-B8AE-6AA860AAE71A}"/>
                    </a:ext>
                  </a:extLst>
                </p:cNvPr>
                <p:cNvSpPr/>
                <p:nvPr/>
              </p:nvSpPr>
              <p:spPr>
                <a:xfrm>
                  <a:off x="12104433"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70" name="Freeform: Shape 6669">
                  <a:extLst>
                    <a:ext uri="{FF2B5EF4-FFF2-40B4-BE49-F238E27FC236}">
                      <a16:creationId xmlns:a16="http://schemas.microsoft.com/office/drawing/2014/main" id="{CCE00CB6-7341-42E8-B292-618DEBEE6BA4}"/>
                    </a:ext>
                  </a:extLst>
                </p:cNvPr>
                <p:cNvSpPr/>
                <p:nvPr/>
              </p:nvSpPr>
              <p:spPr>
                <a:xfrm>
                  <a:off x="12434188"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71" name="Freeform: Shape 6670">
                  <a:extLst>
                    <a:ext uri="{FF2B5EF4-FFF2-40B4-BE49-F238E27FC236}">
                      <a16:creationId xmlns:a16="http://schemas.microsoft.com/office/drawing/2014/main" id="{8B33AB5C-5F49-458A-8478-276D26F37191}"/>
                    </a:ext>
                  </a:extLst>
                </p:cNvPr>
                <p:cNvSpPr/>
                <p:nvPr/>
              </p:nvSpPr>
              <p:spPr>
                <a:xfrm>
                  <a:off x="12763944"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72" name="Freeform: Shape 6671">
                  <a:extLst>
                    <a:ext uri="{FF2B5EF4-FFF2-40B4-BE49-F238E27FC236}">
                      <a16:creationId xmlns:a16="http://schemas.microsoft.com/office/drawing/2014/main" id="{C7DD2839-9593-48B0-BEB4-9E13A2244375}"/>
                    </a:ext>
                  </a:extLst>
                </p:cNvPr>
                <p:cNvSpPr/>
                <p:nvPr/>
              </p:nvSpPr>
              <p:spPr>
                <a:xfrm>
                  <a:off x="13093699"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73" name="Freeform: Shape 6672">
                  <a:extLst>
                    <a:ext uri="{FF2B5EF4-FFF2-40B4-BE49-F238E27FC236}">
                      <a16:creationId xmlns:a16="http://schemas.microsoft.com/office/drawing/2014/main" id="{720128F2-EB6B-4D16-8B19-B32C2A20C9A5}"/>
                    </a:ext>
                  </a:extLst>
                </p:cNvPr>
                <p:cNvSpPr/>
                <p:nvPr/>
              </p:nvSpPr>
              <p:spPr>
                <a:xfrm>
                  <a:off x="9796239" y="4533518"/>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674" name="Freeform: Shape 6673">
                  <a:extLst>
                    <a:ext uri="{FF2B5EF4-FFF2-40B4-BE49-F238E27FC236}">
                      <a16:creationId xmlns:a16="http://schemas.microsoft.com/office/drawing/2014/main" id="{1D78A0F4-9912-4A6B-BE00-8063CEAD6DC6}"/>
                    </a:ext>
                  </a:extLst>
                </p:cNvPr>
                <p:cNvSpPr/>
                <p:nvPr/>
              </p:nvSpPr>
              <p:spPr>
                <a:xfrm>
                  <a:off x="10125995" y="4533518"/>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675" name="Freeform: Shape 6674">
                  <a:extLst>
                    <a:ext uri="{FF2B5EF4-FFF2-40B4-BE49-F238E27FC236}">
                      <a16:creationId xmlns:a16="http://schemas.microsoft.com/office/drawing/2014/main" id="{EEE977DF-D7F2-41AD-8A13-419DB9F9B43F}"/>
                    </a:ext>
                  </a:extLst>
                </p:cNvPr>
                <p:cNvSpPr/>
                <p:nvPr/>
              </p:nvSpPr>
              <p:spPr>
                <a:xfrm>
                  <a:off x="10455750" y="4533518"/>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676" name="Freeform: Shape 6675">
                  <a:extLst>
                    <a:ext uri="{FF2B5EF4-FFF2-40B4-BE49-F238E27FC236}">
                      <a16:creationId xmlns:a16="http://schemas.microsoft.com/office/drawing/2014/main" id="{74F9061D-722D-4BFE-8FD4-2F82DEAB6AC5}"/>
                    </a:ext>
                  </a:extLst>
                </p:cNvPr>
                <p:cNvSpPr/>
                <p:nvPr/>
              </p:nvSpPr>
              <p:spPr>
                <a:xfrm>
                  <a:off x="10785411"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77" name="Freeform: Shape 6676">
                  <a:extLst>
                    <a:ext uri="{FF2B5EF4-FFF2-40B4-BE49-F238E27FC236}">
                      <a16:creationId xmlns:a16="http://schemas.microsoft.com/office/drawing/2014/main" id="{01843878-5A09-47ED-8900-296374C17FE2}"/>
                    </a:ext>
                  </a:extLst>
                </p:cNvPr>
                <p:cNvSpPr/>
                <p:nvPr/>
              </p:nvSpPr>
              <p:spPr>
                <a:xfrm>
                  <a:off x="11115166"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78" name="Freeform: Shape 6677">
                  <a:extLst>
                    <a:ext uri="{FF2B5EF4-FFF2-40B4-BE49-F238E27FC236}">
                      <a16:creationId xmlns:a16="http://schemas.microsoft.com/office/drawing/2014/main" id="{D64BEEB1-07AE-47D5-8707-B3AB4AAF5DA4}"/>
                    </a:ext>
                  </a:extLst>
                </p:cNvPr>
                <p:cNvSpPr/>
                <p:nvPr/>
              </p:nvSpPr>
              <p:spPr>
                <a:xfrm>
                  <a:off x="11444922"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79" name="Freeform: Shape 6678">
                  <a:extLst>
                    <a:ext uri="{FF2B5EF4-FFF2-40B4-BE49-F238E27FC236}">
                      <a16:creationId xmlns:a16="http://schemas.microsoft.com/office/drawing/2014/main" id="{00D22B9D-998C-4BA4-A808-BAF4EA4A8835}"/>
                    </a:ext>
                  </a:extLst>
                </p:cNvPr>
                <p:cNvSpPr/>
                <p:nvPr/>
              </p:nvSpPr>
              <p:spPr>
                <a:xfrm>
                  <a:off x="11774677"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80" name="Freeform: Shape 6679">
                  <a:extLst>
                    <a:ext uri="{FF2B5EF4-FFF2-40B4-BE49-F238E27FC236}">
                      <a16:creationId xmlns:a16="http://schemas.microsoft.com/office/drawing/2014/main" id="{6252A1F3-E8B6-422B-9FC2-3CA410611EC3}"/>
                    </a:ext>
                  </a:extLst>
                </p:cNvPr>
                <p:cNvSpPr/>
                <p:nvPr/>
              </p:nvSpPr>
              <p:spPr>
                <a:xfrm>
                  <a:off x="12104433"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81" name="Freeform: Shape 6680">
                  <a:extLst>
                    <a:ext uri="{FF2B5EF4-FFF2-40B4-BE49-F238E27FC236}">
                      <a16:creationId xmlns:a16="http://schemas.microsoft.com/office/drawing/2014/main" id="{4D87D6B0-532F-4156-9D49-D86A793BDEA6}"/>
                    </a:ext>
                  </a:extLst>
                </p:cNvPr>
                <p:cNvSpPr/>
                <p:nvPr/>
              </p:nvSpPr>
              <p:spPr>
                <a:xfrm>
                  <a:off x="12434188"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82" name="Freeform: Shape 6681">
                  <a:extLst>
                    <a:ext uri="{FF2B5EF4-FFF2-40B4-BE49-F238E27FC236}">
                      <a16:creationId xmlns:a16="http://schemas.microsoft.com/office/drawing/2014/main" id="{25F1D862-7F8B-48DE-A7AC-428F07951698}"/>
                    </a:ext>
                  </a:extLst>
                </p:cNvPr>
                <p:cNvSpPr/>
                <p:nvPr/>
              </p:nvSpPr>
              <p:spPr>
                <a:xfrm>
                  <a:off x="12763944"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83" name="Freeform: Shape 6682">
                  <a:extLst>
                    <a:ext uri="{FF2B5EF4-FFF2-40B4-BE49-F238E27FC236}">
                      <a16:creationId xmlns:a16="http://schemas.microsoft.com/office/drawing/2014/main" id="{9CB7613E-A55E-457A-9939-3A19FF312B2A}"/>
                    </a:ext>
                  </a:extLst>
                </p:cNvPr>
                <p:cNvSpPr/>
                <p:nvPr/>
              </p:nvSpPr>
              <p:spPr>
                <a:xfrm>
                  <a:off x="13093699"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684" name="Freeform: Shape 6683">
                  <a:extLst>
                    <a:ext uri="{FF2B5EF4-FFF2-40B4-BE49-F238E27FC236}">
                      <a16:creationId xmlns:a16="http://schemas.microsoft.com/office/drawing/2014/main" id="{A6D78E85-9EBD-4703-B04A-E5FDBAE77E93}"/>
                    </a:ext>
                  </a:extLst>
                </p:cNvPr>
                <p:cNvSpPr/>
                <p:nvPr/>
              </p:nvSpPr>
              <p:spPr>
                <a:xfrm>
                  <a:off x="9466484"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85" name="Freeform: Shape 6684">
                  <a:extLst>
                    <a:ext uri="{FF2B5EF4-FFF2-40B4-BE49-F238E27FC236}">
                      <a16:creationId xmlns:a16="http://schemas.microsoft.com/office/drawing/2014/main" id="{2F602244-B845-4740-A735-7AB7BC3A4010}"/>
                    </a:ext>
                  </a:extLst>
                </p:cNvPr>
                <p:cNvSpPr/>
                <p:nvPr/>
              </p:nvSpPr>
              <p:spPr>
                <a:xfrm>
                  <a:off x="9796239" y="4240720"/>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686" name="Freeform: Shape 6685">
                  <a:extLst>
                    <a:ext uri="{FF2B5EF4-FFF2-40B4-BE49-F238E27FC236}">
                      <a16:creationId xmlns:a16="http://schemas.microsoft.com/office/drawing/2014/main" id="{E4EEFA8E-D6DD-4AA8-9456-5EBB4116CFE5}"/>
                    </a:ext>
                  </a:extLst>
                </p:cNvPr>
                <p:cNvSpPr/>
                <p:nvPr/>
              </p:nvSpPr>
              <p:spPr>
                <a:xfrm>
                  <a:off x="10125995" y="4240720"/>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687" name="Freeform: Shape 6686">
                  <a:extLst>
                    <a:ext uri="{FF2B5EF4-FFF2-40B4-BE49-F238E27FC236}">
                      <a16:creationId xmlns:a16="http://schemas.microsoft.com/office/drawing/2014/main" id="{4BEAB3BD-77A9-4361-9BA3-7E26521E408B}"/>
                    </a:ext>
                  </a:extLst>
                </p:cNvPr>
                <p:cNvSpPr/>
                <p:nvPr/>
              </p:nvSpPr>
              <p:spPr>
                <a:xfrm>
                  <a:off x="10455750" y="4240720"/>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688" name="Freeform: Shape 6687">
                  <a:extLst>
                    <a:ext uri="{FF2B5EF4-FFF2-40B4-BE49-F238E27FC236}">
                      <a16:creationId xmlns:a16="http://schemas.microsoft.com/office/drawing/2014/main" id="{D1C4BB95-D7A1-4A99-AEAB-245DE556E892}"/>
                    </a:ext>
                  </a:extLst>
                </p:cNvPr>
                <p:cNvSpPr/>
                <p:nvPr/>
              </p:nvSpPr>
              <p:spPr>
                <a:xfrm>
                  <a:off x="10785411"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89" name="Freeform: Shape 6688">
                  <a:extLst>
                    <a:ext uri="{FF2B5EF4-FFF2-40B4-BE49-F238E27FC236}">
                      <a16:creationId xmlns:a16="http://schemas.microsoft.com/office/drawing/2014/main" id="{F81F9FAD-87BF-4ACB-9386-9050992B007F}"/>
                    </a:ext>
                  </a:extLst>
                </p:cNvPr>
                <p:cNvSpPr/>
                <p:nvPr/>
              </p:nvSpPr>
              <p:spPr>
                <a:xfrm>
                  <a:off x="11115166"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90" name="Freeform: Shape 6689">
                  <a:extLst>
                    <a:ext uri="{FF2B5EF4-FFF2-40B4-BE49-F238E27FC236}">
                      <a16:creationId xmlns:a16="http://schemas.microsoft.com/office/drawing/2014/main" id="{9AA4F7CE-954C-4A31-B943-16AD88D21673}"/>
                    </a:ext>
                  </a:extLst>
                </p:cNvPr>
                <p:cNvSpPr/>
                <p:nvPr/>
              </p:nvSpPr>
              <p:spPr>
                <a:xfrm>
                  <a:off x="11444922"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91" name="Freeform: Shape 6690">
                  <a:extLst>
                    <a:ext uri="{FF2B5EF4-FFF2-40B4-BE49-F238E27FC236}">
                      <a16:creationId xmlns:a16="http://schemas.microsoft.com/office/drawing/2014/main" id="{1BA37573-796B-40E7-854E-FE553D09C5E4}"/>
                    </a:ext>
                  </a:extLst>
                </p:cNvPr>
                <p:cNvSpPr/>
                <p:nvPr/>
              </p:nvSpPr>
              <p:spPr>
                <a:xfrm>
                  <a:off x="11774677"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92" name="Freeform: Shape 6691">
                  <a:extLst>
                    <a:ext uri="{FF2B5EF4-FFF2-40B4-BE49-F238E27FC236}">
                      <a16:creationId xmlns:a16="http://schemas.microsoft.com/office/drawing/2014/main" id="{F610A9C2-F146-456D-88E9-4F1F3576512E}"/>
                    </a:ext>
                  </a:extLst>
                </p:cNvPr>
                <p:cNvSpPr/>
                <p:nvPr/>
              </p:nvSpPr>
              <p:spPr>
                <a:xfrm>
                  <a:off x="12104433"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93" name="Freeform: Shape 6692">
                  <a:extLst>
                    <a:ext uri="{FF2B5EF4-FFF2-40B4-BE49-F238E27FC236}">
                      <a16:creationId xmlns:a16="http://schemas.microsoft.com/office/drawing/2014/main" id="{E0A3A66B-F6F6-4739-8B84-F48CF8AD86D7}"/>
                    </a:ext>
                  </a:extLst>
                </p:cNvPr>
                <p:cNvSpPr/>
                <p:nvPr/>
              </p:nvSpPr>
              <p:spPr>
                <a:xfrm>
                  <a:off x="12434188"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94" name="Freeform: Shape 6693">
                  <a:extLst>
                    <a:ext uri="{FF2B5EF4-FFF2-40B4-BE49-F238E27FC236}">
                      <a16:creationId xmlns:a16="http://schemas.microsoft.com/office/drawing/2014/main" id="{0D914BBF-223F-457F-BF45-1A8248597699}"/>
                    </a:ext>
                  </a:extLst>
                </p:cNvPr>
                <p:cNvSpPr/>
                <p:nvPr/>
              </p:nvSpPr>
              <p:spPr>
                <a:xfrm>
                  <a:off x="12763944"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95" name="Freeform: Shape 6694">
                  <a:extLst>
                    <a:ext uri="{FF2B5EF4-FFF2-40B4-BE49-F238E27FC236}">
                      <a16:creationId xmlns:a16="http://schemas.microsoft.com/office/drawing/2014/main" id="{2B3668EB-7627-46CF-B26C-9E585A4C6520}"/>
                    </a:ext>
                  </a:extLst>
                </p:cNvPr>
                <p:cNvSpPr/>
                <p:nvPr/>
              </p:nvSpPr>
              <p:spPr>
                <a:xfrm>
                  <a:off x="13093699"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96" name="Freeform: Shape 6695">
                  <a:extLst>
                    <a:ext uri="{FF2B5EF4-FFF2-40B4-BE49-F238E27FC236}">
                      <a16:creationId xmlns:a16="http://schemas.microsoft.com/office/drawing/2014/main" id="{9AA12D21-6369-4B5D-86BF-2CEC0C32708A}"/>
                    </a:ext>
                  </a:extLst>
                </p:cNvPr>
                <p:cNvSpPr/>
                <p:nvPr/>
              </p:nvSpPr>
              <p:spPr>
                <a:xfrm>
                  <a:off x="9466484"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697" name="Freeform: Shape 6696">
                  <a:extLst>
                    <a:ext uri="{FF2B5EF4-FFF2-40B4-BE49-F238E27FC236}">
                      <a16:creationId xmlns:a16="http://schemas.microsoft.com/office/drawing/2014/main" id="{00421059-A24D-4957-A2B0-56C140915765}"/>
                    </a:ext>
                  </a:extLst>
                </p:cNvPr>
                <p:cNvSpPr/>
                <p:nvPr/>
              </p:nvSpPr>
              <p:spPr>
                <a:xfrm>
                  <a:off x="9796239" y="3947826"/>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698" name="Freeform: Shape 6697">
                  <a:extLst>
                    <a:ext uri="{FF2B5EF4-FFF2-40B4-BE49-F238E27FC236}">
                      <a16:creationId xmlns:a16="http://schemas.microsoft.com/office/drawing/2014/main" id="{7114A0E9-60AD-487A-850D-A955A67C1665}"/>
                    </a:ext>
                  </a:extLst>
                </p:cNvPr>
                <p:cNvSpPr/>
                <p:nvPr/>
              </p:nvSpPr>
              <p:spPr>
                <a:xfrm>
                  <a:off x="10125995" y="3947826"/>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699" name="Freeform: Shape 6698">
                  <a:extLst>
                    <a:ext uri="{FF2B5EF4-FFF2-40B4-BE49-F238E27FC236}">
                      <a16:creationId xmlns:a16="http://schemas.microsoft.com/office/drawing/2014/main" id="{1E120A9C-DD7D-4761-9D8C-E5D346446B09}"/>
                    </a:ext>
                  </a:extLst>
                </p:cNvPr>
                <p:cNvSpPr/>
                <p:nvPr/>
              </p:nvSpPr>
              <p:spPr>
                <a:xfrm>
                  <a:off x="10455750" y="3947826"/>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00" name="Freeform: Shape 6699">
                  <a:extLst>
                    <a:ext uri="{FF2B5EF4-FFF2-40B4-BE49-F238E27FC236}">
                      <a16:creationId xmlns:a16="http://schemas.microsoft.com/office/drawing/2014/main" id="{E13AA609-5938-493E-8F87-62EC81899928}"/>
                    </a:ext>
                  </a:extLst>
                </p:cNvPr>
                <p:cNvSpPr/>
                <p:nvPr/>
              </p:nvSpPr>
              <p:spPr>
                <a:xfrm>
                  <a:off x="10785411"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01" name="Freeform: Shape 6700">
                  <a:extLst>
                    <a:ext uri="{FF2B5EF4-FFF2-40B4-BE49-F238E27FC236}">
                      <a16:creationId xmlns:a16="http://schemas.microsoft.com/office/drawing/2014/main" id="{03489744-7194-4E61-A731-230F53FF01D6}"/>
                    </a:ext>
                  </a:extLst>
                </p:cNvPr>
                <p:cNvSpPr/>
                <p:nvPr/>
              </p:nvSpPr>
              <p:spPr>
                <a:xfrm>
                  <a:off x="11115166"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02" name="Freeform: Shape 6701">
                  <a:extLst>
                    <a:ext uri="{FF2B5EF4-FFF2-40B4-BE49-F238E27FC236}">
                      <a16:creationId xmlns:a16="http://schemas.microsoft.com/office/drawing/2014/main" id="{FBD16BD5-D18B-4C61-AEB4-A988104A6C19}"/>
                    </a:ext>
                  </a:extLst>
                </p:cNvPr>
                <p:cNvSpPr/>
                <p:nvPr/>
              </p:nvSpPr>
              <p:spPr>
                <a:xfrm>
                  <a:off x="11444922"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dirty="0"/>
                </a:p>
              </p:txBody>
            </p:sp>
            <p:sp>
              <p:nvSpPr>
                <p:cNvPr id="6703" name="Freeform: Shape 6702">
                  <a:extLst>
                    <a:ext uri="{FF2B5EF4-FFF2-40B4-BE49-F238E27FC236}">
                      <a16:creationId xmlns:a16="http://schemas.microsoft.com/office/drawing/2014/main" id="{DF2DEFA6-CACC-484D-8E90-92AA90C38413}"/>
                    </a:ext>
                  </a:extLst>
                </p:cNvPr>
                <p:cNvSpPr/>
                <p:nvPr/>
              </p:nvSpPr>
              <p:spPr>
                <a:xfrm>
                  <a:off x="11774677"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04" name="Freeform: Shape 6703">
                  <a:extLst>
                    <a:ext uri="{FF2B5EF4-FFF2-40B4-BE49-F238E27FC236}">
                      <a16:creationId xmlns:a16="http://schemas.microsoft.com/office/drawing/2014/main" id="{75EE8CA2-C7DD-48BC-A770-FEB179702F49}"/>
                    </a:ext>
                  </a:extLst>
                </p:cNvPr>
                <p:cNvSpPr/>
                <p:nvPr/>
              </p:nvSpPr>
              <p:spPr>
                <a:xfrm>
                  <a:off x="12104433"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05" name="Freeform: Shape 6704">
                  <a:extLst>
                    <a:ext uri="{FF2B5EF4-FFF2-40B4-BE49-F238E27FC236}">
                      <a16:creationId xmlns:a16="http://schemas.microsoft.com/office/drawing/2014/main" id="{2124A956-C99C-4A2A-84DF-941933C57359}"/>
                    </a:ext>
                  </a:extLst>
                </p:cNvPr>
                <p:cNvSpPr/>
                <p:nvPr/>
              </p:nvSpPr>
              <p:spPr>
                <a:xfrm>
                  <a:off x="12434188"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06" name="Freeform: Shape 6705">
                  <a:extLst>
                    <a:ext uri="{FF2B5EF4-FFF2-40B4-BE49-F238E27FC236}">
                      <a16:creationId xmlns:a16="http://schemas.microsoft.com/office/drawing/2014/main" id="{2063F261-742C-4C39-BC87-95A9807B44F9}"/>
                    </a:ext>
                  </a:extLst>
                </p:cNvPr>
                <p:cNvSpPr/>
                <p:nvPr/>
              </p:nvSpPr>
              <p:spPr>
                <a:xfrm>
                  <a:off x="12763944"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07" name="Freeform: Shape 6706">
                  <a:extLst>
                    <a:ext uri="{FF2B5EF4-FFF2-40B4-BE49-F238E27FC236}">
                      <a16:creationId xmlns:a16="http://schemas.microsoft.com/office/drawing/2014/main" id="{3ADB1BA2-35DD-4027-93BA-E8950F196293}"/>
                    </a:ext>
                  </a:extLst>
                </p:cNvPr>
                <p:cNvSpPr/>
                <p:nvPr/>
              </p:nvSpPr>
              <p:spPr>
                <a:xfrm>
                  <a:off x="13093699"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dirty="0"/>
                </a:p>
              </p:txBody>
            </p:sp>
            <p:sp>
              <p:nvSpPr>
                <p:cNvPr id="6708" name="Freeform: Shape 6707">
                  <a:extLst>
                    <a:ext uri="{FF2B5EF4-FFF2-40B4-BE49-F238E27FC236}">
                      <a16:creationId xmlns:a16="http://schemas.microsoft.com/office/drawing/2014/main" id="{809CB0CE-44D3-426E-BDBA-64BA31B8A8B7}"/>
                    </a:ext>
                  </a:extLst>
                </p:cNvPr>
                <p:cNvSpPr/>
                <p:nvPr/>
              </p:nvSpPr>
              <p:spPr>
                <a:xfrm>
                  <a:off x="9466484"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09" name="Freeform: Shape 6708">
                  <a:extLst>
                    <a:ext uri="{FF2B5EF4-FFF2-40B4-BE49-F238E27FC236}">
                      <a16:creationId xmlns:a16="http://schemas.microsoft.com/office/drawing/2014/main" id="{9C3F4021-491D-4ABD-B78F-6D76B0BF90AC}"/>
                    </a:ext>
                  </a:extLst>
                </p:cNvPr>
                <p:cNvSpPr/>
                <p:nvPr/>
              </p:nvSpPr>
              <p:spPr>
                <a:xfrm>
                  <a:off x="9796239" y="3654932"/>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710" name="Freeform: Shape 6709">
                  <a:extLst>
                    <a:ext uri="{FF2B5EF4-FFF2-40B4-BE49-F238E27FC236}">
                      <a16:creationId xmlns:a16="http://schemas.microsoft.com/office/drawing/2014/main" id="{5077C9A8-109D-4140-BA24-61D7BD1341C2}"/>
                    </a:ext>
                  </a:extLst>
                </p:cNvPr>
                <p:cNvSpPr/>
                <p:nvPr/>
              </p:nvSpPr>
              <p:spPr>
                <a:xfrm>
                  <a:off x="10125995" y="3654932"/>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711" name="Freeform: Shape 6710">
                  <a:extLst>
                    <a:ext uri="{FF2B5EF4-FFF2-40B4-BE49-F238E27FC236}">
                      <a16:creationId xmlns:a16="http://schemas.microsoft.com/office/drawing/2014/main" id="{3C788C91-979E-4431-A9CC-6F65B83FE3A7}"/>
                    </a:ext>
                  </a:extLst>
                </p:cNvPr>
                <p:cNvSpPr/>
                <p:nvPr/>
              </p:nvSpPr>
              <p:spPr>
                <a:xfrm>
                  <a:off x="10455750" y="3654932"/>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712" name="Freeform: Shape 6711">
                  <a:extLst>
                    <a:ext uri="{FF2B5EF4-FFF2-40B4-BE49-F238E27FC236}">
                      <a16:creationId xmlns:a16="http://schemas.microsoft.com/office/drawing/2014/main" id="{CA7193FE-D643-488A-83B6-DB97C25F8824}"/>
                    </a:ext>
                  </a:extLst>
                </p:cNvPr>
                <p:cNvSpPr/>
                <p:nvPr/>
              </p:nvSpPr>
              <p:spPr>
                <a:xfrm>
                  <a:off x="10785411"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13" name="Freeform: Shape 6712">
                  <a:extLst>
                    <a:ext uri="{FF2B5EF4-FFF2-40B4-BE49-F238E27FC236}">
                      <a16:creationId xmlns:a16="http://schemas.microsoft.com/office/drawing/2014/main" id="{777C99D5-3EB7-44B3-B453-6B232E540B72}"/>
                    </a:ext>
                  </a:extLst>
                </p:cNvPr>
                <p:cNvSpPr/>
                <p:nvPr/>
              </p:nvSpPr>
              <p:spPr>
                <a:xfrm>
                  <a:off x="11115166"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14" name="Freeform: Shape 6713">
                  <a:extLst>
                    <a:ext uri="{FF2B5EF4-FFF2-40B4-BE49-F238E27FC236}">
                      <a16:creationId xmlns:a16="http://schemas.microsoft.com/office/drawing/2014/main" id="{505905B2-34D8-4B63-B116-1481AD4BE696}"/>
                    </a:ext>
                  </a:extLst>
                </p:cNvPr>
                <p:cNvSpPr/>
                <p:nvPr/>
              </p:nvSpPr>
              <p:spPr>
                <a:xfrm>
                  <a:off x="11444922"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15" name="Freeform: Shape 6714">
                  <a:extLst>
                    <a:ext uri="{FF2B5EF4-FFF2-40B4-BE49-F238E27FC236}">
                      <a16:creationId xmlns:a16="http://schemas.microsoft.com/office/drawing/2014/main" id="{E5E61A0C-AEA5-4F6F-8A24-7FE4D868339B}"/>
                    </a:ext>
                  </a:extLst>
                </p:cNvPr>
                <p:cNvSpPr/>
                <p:nvPr/>
              </p:nvSpPr>
              <p:spPr>
                <a:xfrm>
                  <a:off x="11774677"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16" name="Freeform: Shape 6715">
                  <a:extLst>
                    <a:ext uri="{FF2B5EF4-FFF2-40B4-BE49-F238E27FC236}">
                      <a16:creationId xmlns:a16="http://schemas.microsoft.com/office/drawing/2014/main" id="{2B6D6DC4-D055-4593-9331-18E09F9F7F00}"/>
                    </a:ext>
                  </a:extLst>
                </p:cNvPr>
                <p:cNvSpPr/>
                <p:nvPr/>
              </p:nvSpPr>
              <p:spPr>
                <a:xfrm>
                  <a:off x="12104433"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17" name="Freeform: Shape 6716">
                  <a:extLst>
                    <a:ext uri="{FF2B5EF4-FFF2-40B4-BE49-F238E27FC236}">
                      <a16:creationId xmlns:a16="http://schemas.microsoft.com/office/drawing/2014/main" id="{D1DBBBAA-DB7A-45AB-8FA3-89C124EEC2BB}"/>
                    </a:ext>
                  </a:extLst>
                </p:cNvPr>
                <p:cNvSpPr/>
                <p:nvPr/>
              </p:nvSpPr>
              <p:spPr>
                <a:xfrm>
                  <a:off x="12434188"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18" name="Freeform: Shape 6717">
                  <a:extLst>
                    <a:ext uri="{FF2B5EF4-FFF2-40B4-BE49-F238E27FC236}">
                      <a16:creationId xmlns:a16="http://schemas.microsoft.com/office/drawing/2014/main" id="{FD8D1BAA-43B5-4EB9-9263-ED2188E3ECDD}"/>
                    </a:ext>
                  </a:extLst>
                </p:cNvPr>
                <p:cNvSpPr/>
                <p:nvPr/>
              </p:nvSpPr>
              <p:spPr>
                <a:xfrm>
                  <a:off x="12763944"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19" name="Freeform: Shape 6718">
                  <a:extLst>
                    <a:ext uri="{FF2B5EF4-FFF2-40B4-BE49-F238E27FC236}">
                      <a16:creationId xmlns:a16="http://schemas.microsoft.com/office/drawing/2014/main" id="{F3505FA2-BD6E-4A0E-AC29-4EB51A2CECFE}"/>
                    </a:ext>
                  </a:extLst>
                </p:cNvPr>
                <p:cNvSpPr/>
                <p:nvPr/>
              </p:nvSpPr>
              <p:spPr>
                <a:xfrm>
                  <a:off x="13093699"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20" name="Freeform: Shape 6719">
                  <a:extLst>
                    <a:ext uri="{FF2B5EF4-FFF2-40B4-BE49-F238E27FC236}">
                      <a16:creationId xmlns:a16="http://schemas.microsoft.com/office/drawing/2014/main" id="{2B716153-2225-43BB-8B13-3E039B2495CE}"/>
                    </a:ext>
                  </a:extLst>
                </p:cNvPr>
                <p:cNvSpPr/>
                <p:nvPr/>
              </p:nvSpPr>
              <p:spPr>
                <a:xfrm>
                  <a:off x="9466484"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21" name="Freeform: Shape 6720">
                  <a:extLst>
                    <a:ext uri="{FF2B5EF4-FFF2-40B4-BE49-F238E27FC236}">
                      <a16:creationId xmlns:a16="http://schemas.microsoft.com/office/drawing/2014/main" id="{4F050BC6-30BE-496E-A4B3-E755B94CFAF4}"/>
                    </a:ext>
                  </a:extLst>
                </p:cNvPr>
                <p:cNvSpPr/>
                <p:nvPr/>
              </p:nvSpPr>
              <p:spPr>
                <a:xfrm>
                  <a:off x="9796239" y="3362133"/>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22" name="Freeform: Shape 6721">
                  <a:extLst>
                    <a:ext uri="{FF2B5EF4-FFF2-40B4-BE49-F238E27FC236}">
                      <a16:creationId xmlns:a16="http://schemas.microsoft.com/office/drawing/2014/main" id="{8C1D244E-5955-4956-830E-C16477945A9D}"/>
                    </a:ext>
                  </a:extLst>
                </p:cNvPr>
                <p:cNvSpPr/>
                <p:nvPr/>
              </p:nvSpPr>
              <p:spPr>
                <a:xfrm>
                  <a:off x="10125995" y="3362133"/>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23" name="Freeform: Shape 6722">
                  <a:extLst>
                    <a:ext uri="{FF2B5EF4-FFF2-40B4-BE49-F238E27FC236}">
                      <a16:creationId xmlns:a16="http://schemas.microsoft.com/office/drawing/2014/main" id="{DB4A871B-862F-4592-9446-CB1208157E8B}"/>
                    </a:ext>
                  </a:extLst>
                </p:cNvPr>
                <p:cNvSpPr/>
                <p:nvPr/>
              </p:nvSpPr>
              <p:spPr>
                <a:xfrm>
                  <a:off x="10455750" y="3362133"/>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24" name="Freeform: Shape 6723">
                  <a:extLst>
                    <a:ext uri="{FF2B5EF4-FFF2-40B4-BE49-F238E27FC236}">
                      <a16:creationId xmlns:a16="http://schemas.microsoft.com/office/drawing/2014/main" id="{0E0CCB0D-7EB7-408B-906D-3103BF26E76B}"/>
                    </a:ext>
                  </a:extLst>
                </p:cNvPr>
                <p:cNvSpPr/>
                <p:nvPr/>
              </p:nvSpPr>
              <p:spPr>
                <a:xfrm>
                  <a:off x="10785411"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25" name="Freeform: Shape 6724">
                  <a:extLst>
                    <a:ext uri="{FF2B5EF4-FFF2-40B4-BE49-F238E27FC236}">
                      <a16:creationId xmlns:a16="http://schemas.microsoft.com/office/drawing/2014/main" id="{69AFE7B7-C45F-441C-8A2C-48DD84F0AA35}"/>
                    </a:ext>
                  </a:extLst>
                </p:cNvPr>
                <p:cNvSpPr/>
                <p:nvPr/>
              </p:nvSpPr>
              <p:spPr>
                <a:xfrm>
                  <a:off x="11115166"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26" name="Freeform: Shape 6725">
                  <a:extLst>
                    <a:ext uri="{FF2B5EF4-FFF2-40B4-BE49-F238E27FC236}">
                      <a16:creationId xmlns:a16="http://schemas.microsoft.com/office/drawing/2014/main" id="{AF7E20BF-E324-45E7-AA32-564194C13A78}"/>
                    </a:ext>
                  </a:extLst>
                </p:cNvPr>
                <p:cNvSpPr/>
                <p:nvPr/>
              </p:nvSpPr>
              <p:spPr>
                <a:xfrm>
                  <a:off x="11444922"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27" name="Freeform: Shape 6726">
                  <a:extLst>
                    <a:ext uri="{FF2B5EF4-FFF2-40B4-BE49-F238E27FC236}">
                      <a16:creationId xmlns:a16="http://schemas.microsoft.com/office/drawing/2014/main" id="{02D1D459-777B-4F81-8B75-47AAD2BF1CA8}"/>
                    </a:ext>
                  </a:extLst>
                </p:cNvPr>
                <p:cNvSpPr/>
                <p:nvPr/>
              </p:nvSpPr>
              <p:spPr>
                <a:xfrm>
                  <a:off x="11774677"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28" name="Freeform: Shape 6727">
                  <a:extLst>
                    <a:ext uri="{FF2B5EF4-FFF2-40B4-BE49-F238E27FC236}">
                      <a16:creationId xmlns:a16="http://schemas.microsoft.com/office/drawing/2014/main" id="{2B1652D2-92B9-4242-B241-81F70D9FB622}"/>
                    </a:ext>
                  </a:extLst>
                </p:cNvPr>
                <p:cNvSpPr/>
                <p:nvPr/>
              </p:nvSpPr>
              <p:spPr>
                <a:xfrm>
                  <a:off x="12104433"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29" name="Freeform: Shape 6728">
                  <a:extLst>
                    <a:ext uri="{FF2B5EF4-FFF2-40B4-BE49-F238E27FC236}">
                      <a16:creationId xmlns:a16="http://schemas.microsoft.com/office/drawing/2014/main" id="{721C666A-3CE5-4A26-A6A6-46AD401B9988}"/>
                    </a:ext>
                  </a:extLst>
                </p:cNvPr>
                <p:cNvSpPr/>
                <p:nvPr/>
              </p:nvSpPr>
              <p:spPr>
                <a:xfrm>
                  <a:off x="12434188"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30" name="Freeform: Shape 6729">
                  <a:extLst>
                    <a:ext uri="{FF2B5EF4-FFF2-40B4-BE49-F238E27FC236}">
                      <a16:creationId xmlns:a16="http://schemas.microsoft.com/office/drawing/2014/main" id="{5B66AF66-7B77-4109-9A7A-EFEC034380F8}"/>
                    </a:ext>
                  </a:extLst>
                </p:cNvPr>
                <p:cNvSpPr/>
                <p:nvPr/>
              </p:nvSpPr>
              <p:spPr>
                <a:xfrm>
                  <a:off x="12763944"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31" name="Freeform: Shape 6730">
                  <a:extLst>
                    <a:ext uri="{FF2B5EF4-FFF2-40B4-BE49-F238E27FC236}">
                      <a16:creationId xmlns:a16="http://schemas.microsoft.com/office/drawing/2014/main" id="{6636199F-5E6B-4415-A9D6-A30C89947C82}"/>
                    </a:ext>
                  </a:extLst>
                </p:cNvPr>
                <p:cNvSpPr/>
                <p:nvPr/>
              </p:nvSpPr>
              <p:spPr>
                <a:xfrm>
                  <a:off x="13093699"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32" name="Freeform: Shape 6731">
                  <a:extLst>
                    <a:ext uri="{FF2B5EF4-FFF2-40B4-BE49-F238E27FC236}">
                      <a16:creationId xmlns:a16="http://schemas.microsoft.com/office/drawing/2014/main" id="{A1990EBD-72FF-4930-9E38-4E7D81F00DEC}"/>
                    </a:ext>
                  </a:extLst>
                </p:cNvPr>
                <p:cNvSpPr/>
                <p:nvPr/>
              </p:nvSpPr>
              <p:spPr>
                <a:xfrm>
                  <a:off x="9466484"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33" name="Freeform: Shape 6732">
                  <a:extLst>
                    <a:ext uri="{FF2B5EF4-FFF2-40B4-BE49-F238E27FC236}">
                      <a16:creationId xmlns:a16="http://schemas.microsoft.com/office/drawing/2014/main" id="{FC8D8EE9-BFFA-4F02-B291-E9E18D9262F9}"/>
                    </a:ext>
                  </a:extLst>
                </p:cNvPr>
                <p:cNvSpPr/>
                <p:nvPr/>
              </p:nvSpPr>
              <p:spPr>
                <a:xfrm>
                  <a:off x="9796239" y="3069240"/>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734" name="Freeform: Shape 6733">
                  <a:extLst>
                    <a:ext uri="{FF2B5EF4-FFF2-40B4-BE49-F238E27FC236}">
                      <a16:creationId xmlns:a16="http://schemas.microsoft.com/office/drawing/2014/main" id="{E47CDEC9-695D-4D3C-885A-BDE73CFACAFD}"/>
                    </a:ext>
                  </a:extLst>
                </p:cNvPr>
                <p:cNvSpPr/>
                <p:nvPr/>
              </p:nvSpPr>
              <p:spPr>
                <a:xfrm>
                  <a:off x="10125995" y="3069240"/>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735" name="Freeform: Shape 6734">
                  <a:extLst>
                    <a:ext uri="{FF2B5EF4-FFF2-40B4-BE49-F238E27FC236}">
                      <a16:creationId xmlns:a16="http://schemas.microsoft.com/office/drawing/2014/main" id="{D387D58F-8756-4917-A90F-BF3FDFF6A260}"/>
                    </a:ext>
                  </a:extLst>
                </p:cNvPr>
                <p:cNvSpPr/>
                <p:nvPr/>
              </p:nvSpPr>
              <p:spPr>
                <a:xfrm>
                  <a:off x="10455750" y="3069240"/>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736" name="Freeform: Shape 6735">
                  <a:extLst>
                    <a:ext uri="{FF2B5EF4-FFF2-40B4-BE49-F238E27FC236}">
                      <a16:creationId xmlns:a16="http://schemas.microsoft.com/office/drawing/2014/main" id="{572EE86B-F3B7-493F-9C9E-173CE9325A42}"/>
                    </a:ext>
                  </a:extLst>
                </p:cNvPr>
                <p:cNvSpPr/>
                <p:nvPr/>
              </p:nvSpPr>
              <p:spPr>
                <a:xfrm>
                  <a:off x="10785411"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37" name="Freeform: Shape 6736">
                  <a:extLst>
                    <a:ext uri="{FF2B5EF4-FFF2-40B4-BE49-F238E27FC236}">
                      <a16:creationId xmlns:a16="http://schemas.microsoft.com/office/drawing/2014/main" id="{31E93B9A-E878-404E-8716-BEFC4124F1D4}"/>
                    </a:ext>
                  </a:extLst>
                </p:cNvPr>
                <p:cNvSpPr/>
                <p:nvPr/>
              </p:nvSpPr>
              <p:spPr>
                <a:xfrm>
                  <a:off x="11115166"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38" name="Freeform: Shape 6737">
                  <a:extLst>
                    <a:ext uri="{FF2B5EF4-FFF2-40B4-BE49-F238E27FC236}">
                      <a16:creationId xmlns:a16="http://schemas.microsoft.com/office/drawing/2014/main" id="{FCE433D9-2905-4255-97E0-1F416949FFDA}"/>
                    </a:ext>
                  </a:extLst>
                </p:cNvPr>
                <p:cNvSpPr/>
                <p:nvPr/>
              </p:nvSpPr>
              <p:spPr>
                <a:xfrm>
                  <a:off x="11444922"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39" name="Freeform: Shape 6738">
                  <a:extLst>
                    <a:ext uri="{FF2B5EF4-FFF2-40B4-BE49-F238E27FC236}">
                      <a16:creationId xmlns:a16="http://schemas.microsoft.com/office/drawing/2014/main" id="{296634BF-EEA3-406E-B1A8-A3D162A86AD2}"/>
                    </a:ext>
                  </a:extLst>
                </p:cNvPr>
                <p:cNvSpPr/>
                <p:nvPr/>
              </p:nvSpPr>
              <p:spPr>
                <a:xfrm>
                  <a:off x="11774677"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40" name="Freeform: Shape 6739">
                  <a:extLst>
                    <a:ext uri="{FF2B5EF4-FFF2-40B4-BE49-F238E27FC236}">
                      <a16:creationId xmlns:a16="http://schemas.microsoft.com/office/drawing/2014/main" id="{899B6289-EF69-4D2D-8237-9BD4E3ACD73A}"/>
                    </a:ext>
                  </a:extLst>
                </p:cNvPr>
                <p:cNvSpPr/>
                <p:nvPr/>
              </p:nvSpPr>
              <p:spPr>
                <a:xfrm>
                  <a:off x="12104433"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41" name="Freeform: Shape 6740">
                  <a:extLst>
                    <a:ext uri="{FF2B5EF4-FFF2-40B4-BE49-F238E27FC236}">
                      <a16:creationId xmlns:a16="http://schemas.microsoft.com/office/drawing/2014/main" id="{36580641-C56C-4293-B87E-F20678BFBF25}"/>
                    </a:ext>
                  </a:extLst>
                </p:cNvPr>
                <p:cNvSpPr/>
                <p:nvPr/>
              </p:nvSpPr>
              <p:spPr>
                <a:xfrm>
                  <a:off x="12434188"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42" name="Freeform: Shape 6741">
                  <a:extLst>
                    <a:ext uri="{FF2B5EF4-FFF2-40B4-BE49-F238E27FC236}">
                      <a16:creationId xmlns:a16="http://schemas.microsoft.com/office/drawing/2014/main" id="{327838EA-7590-4C74-830C-66FCDCE59064}"/>
                    </a:ext>
                  </a:extLst>
                </p:cNvPr>
                <p:cNvSpPr/>
                <p:nvPr/>
              </p:nvSpPr>
              <p:spPr>
                <a:xfrm>
                  <a:off x="12763944"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43" name="Freeform: Shape 6742">
                  <a:extLst>
                    <a:ext uri="{FF2B5EF4-FFF2-40B4-BE49-F238E27FC236}">
                      <a16:creationId xmlns:a16="http://schemas.microsoft.com/office/drawing/2014/main" id="{DB7C27BD-0816-46D3-B5A4-557DABA69999}"/>
                    </a:ext>
                  </a:extLst>
                </p:cNvPr>
                <p:cNvSpPr/>
                <p:nvPr/>
              </p:nvSpPr>
              <p:spPr>
                <a:xfrm>
                  <a:off x="13093699"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44" name="Freeform: Shape 6743">
                  <a:extLst>
                    <a:ext uri="{FF2B5EF4-FFF2-40B4-BE49-F238E27FC236}">
                      <a16:creationId xmlns:a16="http://schemas.microsoft.com/office/drawing/2014/main" id="{3D644CDD-5E31-43FF-9258-4D05B34FFC10}"/>
                    </a:ext>
                  </a:extLst>
                </p:cNvPr>
                <p:cNvSpPr/>
                <p:nvPr/>
              </p:nvSpPr>
              <p:spPr>
                <a:xfrm>
                  <a:off x="9466484"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45" name="Freeform: Shape 6744">
                  <a:extLst>
                    <a:ext uri="{FF2B5EF4-FFF2-40B4-BE49-F238E27FC236}">
                      <a16:creationId xmlns:a16="http://schemas.microsoft.com/office/drawing/2014/main" id="{BBCA96EA-31F3-469E-89D8-A0BCF778120F}"/>
                    </a:ext>
                  </a:extLst>
                </p:cNvPr>
                <p:cNvSpPr/>
                <p:nvPr/>
              </p:nvSpPr>
              <p:spPr>
                <a:xfrm>
                  <a:off x="9796239" y="2776441"/>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46" name="Freeform: Shape 6745">
                  <a:extLst>
                    <a:ext uri="{FF2B5EF4-FFF2-40B4-BE49-F238E27FC236}">
                      <a16:creationId xmlns:a16="http://schemas.microsoft.com/office/drawing/2014/main" id="{E2BD9D51-FEF8-49FF-A904-84FE1945392F}"/>
                    </a:ext>
                  </a:extLst>
                </p:cNvPr>
                <p:cNvSpPr/>
                <p:nvPr/>
              </p:nvSpPr>
              <p:spPr>
                <a:xfrm>
                  <a:off x="10125995" y="2776441"/>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47" name="Freeform: Shape 6746">
                  <a:extLst>
                    <a:ext uri="{FF2B5EF4-FFF2-40B4-BE49-F238E27FC236}">
                      <a16:creationId xmlns:a16="http://schemas.microsoft.com/office/drawing/2014/main" id="{1CF7ED40-20E1-4DF1-BE32-67B5765F096D}"/>
                    </a:ext>
                  </a:extLst>
                </p:cNvPr>
                <p:cNvSpPr/>
                <p:nvPr/>
              </p:nvSpPr>
              <p:spPr>
                <a:xfrm>
                  <a:off x="10455750" y="2776441"/>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48" name="Freeform: Shape 6747">
                  <a:extLst>
                    <a:ext uri="{FF2B5EF4-FFF2-40B4-BE49-F238E27FC236}">
                      <a16:creationId xmlns:a16="http://schemas.microsoft.com/office/drawing/2014/main" id="{1118627B-A881-4762-A7F0-2114ED1CC8A0}"/>
                    </a:ext>
                  </a:extLst>
                </p:cNvPr>
                <p:cNvSpPr/>
                <p:nvPr/>
              </p:nvSpPr>
              <p:spPr>
                <a:xfrm>
                  <a:off x="10785411"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49" name="Freeform: Shape 6748">
                  <a:extLst>
                    <a:ext uri="{FF2B5EF4-FFF2-40B4-BE49-F238E27FC236}">
                      <a16:creationId xmlns:a16="http://schemas.microsoft.com/office/drawing/2014/main" id="{2DE3260C-9936-4950-A6BC-2708FC14D037}"/>
                    </a:ext>
                  </a:extLst>
                </p:cNvPr>
                <p:cNvSpPr/>
                <p:nvPr/>
              </p:nvSpPr>
              <p:spPr>
                <a:xfrm>
                  <a:off x="11115166"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50" name="Freeform: Shape 6749">
                  <a:extLst>
                    <a:ext uri="{FF2B5EF4-FFF2-40B4-BE49-F238E27FC236}">
                      <a16:creationId xmlns:a16="http://schemas.microsoft.com/office/drawing/2014/main" id="{F211BFCE-52F8-40D1-8C67-5D78D7C69787}"/>
                    </a:ext>
                  </a:extLst>
                </p:cNvPr>
                <p:cNvSpPr/>
                <p:nvPr/>
              </p:nvSpPr>
              <p:spPr>
                <a:xfrm>
                  <a:off x="11444922"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51" name="Freeform: Shape 6750">
                  <a:extLst>
                    <a:ext uri="{FF2B5EF4-FFF2-40B4-BE49-F238E27FC236}">
                      <a16:creationId xmlns:a16="http://schemas.microsoft.com/office/drawing/2014/main" id="{637993DA-AA04-4E59-A6E4-E0CA607FFF27}"/>
                    </a:ext>
                  </a:extLst>
                </p:cNvPr>
                <p:cNvSpPr/>
                <p:nvPr/>
              </p:nvSpPr>
              <p:spPr>
                <a:xfrm>
                  <a:off x="11774677"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52" name="Freeform: Shape 6751">
                  <a:extLst>
                    <a:ext uri="{FF2B5EF4-FFF2-40B4-BE49-F238E27FC236}">
                      <a16:creationId xmlns:a16="http://schemas.microsoft.com/office/drawing/2014/main" id="{5D6B3CF2-566F-4AF2-87EE-7340C0C56E56}"/>
                    </a:ext>
                  </a:extLst>
                </p:cNvPr>
                <p:cNvSpPr/>
                <p:nvPr/>
              </p:nvSpPr>
              <p:spPr>
                <a:xfrm>
                  <a:off x="12104433"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53" name="Freeform: Shape 6752">
                  <a:extLst>
                    <a:ext uri="{FF2B5EF4-FFF2-40B4-BE49-F238E27FC236}">
                      <a16:creationId xmlns:a16="http://schemas.microsoft.com/office/drawing/2014/main" id="{8033AF44-6B64-4C2C-9914-4238267ED4CE}"/>
                    </a:ext>
                  </a:extLst>
                </p:cNvPr>
                <p:cNvSpPr/>
                <p:nvPr/>
              </p:nvSpPr>
              <p:spPr>
                <a:xfrm>
                  <a:off x="12434188"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54" name="Freeform: Shape 6753">
                  <a:extLst>
                    <a:ext uri="{FF2B5EF4-FFF2-40B4-BE49-F238E27FC236}">
                      <a16:creationId xmlns:a16="http://schemas.microsoft.com/office/drawing/2014/main" id="{45906936-518B-4106-8C7B-2F44C5CF8865}"/>
                    </a:ext>
                  </a:extLst>
                </p:cNvPr>
                <p:cNvSpPr/>
                <p:nvPr/>
              </p:nvSpPr>
              <p:spPr>
                <a:xfrm>
                  <a:off x="12763944"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55" name="Freeform: Shape 6754">
                  <a:extLst>
                    <a:ext uri="{FF2B5EF4-FFF2-40B4-BE49-F238E27FC236}">
                      <a16:creationId xmlns:a16="http://schemas.microsoft.com/office/drawing/2014/main" id="{E65193E9-9951-476E-9CDA-8DD5D6CA992F}"/>
                    </a:ext>
                  </a:extLst>
                </p:cNvPr>
                <p:cNvSpPr/>
                <p:nvPr/>
              </p:nvSpPr>
              <p:spPr>
                <a:xfrm>
                  <a:off x="13093699"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56" name="Freeform: Shape 6755">
                  <a:extLst>
                    <a:ext uri="{FF2B5EF4-FFF2-40B4-BE49-F238E27FC236}">
                      <a16:creationId xmlns:a16="http://schemas.microsoft.com/office/drawing/2014/main" id="{B89F256E-17F2-49E7-84BB-81894FA61ABB}"/>
                    </a:ext>
                  </a:extLst>
                </p:cNvPr>
                <p:cNvSpPr/>
                <p:nvPr/>
              </p:nvSpPr>
              <p:spPr>
                <a:xfrm>
                  <a:off x="9466484"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57" name="Freeform: Shape 6756">
                  <a:extLst>
                    <a:ext uri="{FF2B5EF4-FFF2-40B4-BE49-F238E27FC236}">
                      <a16:creationId xmlns:a16="http://schemas.microsoft.com/office/drawing/2014/main" id="{E6F80E43-1DD3-4B66-9F7B-4FFEF306633F}"/>
                    </a:ext>
                  </a:extLst>
                </p:cNvPr>
                <p:cNvSpPr/>
                <p:nvPr/>
              </p:nvSpPr>
              <p:spPr>
                <a:xfrm>
                  <a:off x="9796239" y="2483547"/>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58" name="Freeform: Shape 6757">
                  <a:extLst>
                    <a:ext uri="{FF2B5EF4-FFF2-40B4-BE49-F238E27FC236}">
                      <a16:creationId xmlns:a16="http://schemas.microsoft.com/office/drawing/2014/main" id="{35A3C697-DFC7-42E5-AAB4-D21297E9BF0E}"/>
                    </a:ext>
                  </a:extLst>
                </p:cNvPr>
                <p:cNvSpPr/>
                <p:nvPr/>
              </p:nvSpPr>
              <p:spPr>
                <a:xfrm>
                  <a:off x="10125995" y="2483547"/>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59" name="Freeform: Shape 6758">
                  <a:extLst>
                    <a:ext uri="{FF2B5EF4-FFF2-40B4-BE49-F238E27FC236}">
                      <a16:creationId xmlns:a16="http://schemas.microsoft.com/office/drawing/2014/main" id="{CEE36891-E805-4B60-8CC8-A1F13E0AC13B}"/>
                    </a:ext>
                  </a:extLst>
                </p:cNvPr>
                <p:cNvSpPr/>
                <p:nvPr/>
              </p:nvSpPr>
              <p:spPr>
                <a:xfrm>
                  <a:off x="10455750" y="2483547"/>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60" name="Freeform: Shape 6759">
                  <a:extLst>
                    <a:ext uri="{FF2B5EF4-FFF2-40B4-BE49-F238E27FC236}">
                      <a16:creationId xmlns:a16="http://schemas.microsoft.com/office/drawing/2014/main" id="{634D226E-3994-4B0C-A113-6E14FF9107AA}"/>
                    </a:ext>
                  </a:extLst>
                </p:cNvPr>
                <p:cNvSpPr/>
                <p:nvPr/>
              </p:nvSpPr>
              <p:spPr>
                <a:xfrm>
                  <a:off x="10785411"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61" name="Freeform: Shape 6760">
                  <a:extLst>
                    <a:ext uri="{FF2B5EF4-FFF2-40B4-BE49-F238E27FC236}">
                      <a16:creationId xmlns:a16="http://schemas.microsoft.com/office/drawing/2014/main" id="{E33EA8E7-07C3-4666-8565-3CAAD80FA657}"/>
                    </a:ext>
                  </a:extLst>
                </p:cNvPr>
                <p:cNvSpPr/>
                <p:nvPr/>
              </p:nvSpPr>
              <p:spPr>
                <a:xfrm>
                  <a:off x="11115166"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62" name="Freeform: Shape 6761">
                  <a:extLst>
                    <a:ext uri="{FF2B5EF4-FFF2-40B4-BE49-F238E27FC236}">
                      <a16:creationId xmlns:a16="http://schemas.microsoft.com/office/drawing/2014/main" id="{71EC1A6E-64B5-4994-B69D-AC48EB726C1F}"/>
                    </a:ext>
                  </a:extLst>
                </p:cNvPr>
                <p:cNvSpPr/>
                <p:nvPr/>
              </p:nvSpPr>
              <p:spPr>
                <a:xfrm>
                  <a:off x="11444922"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63" name="Freeform: Shape 6762">
                  <a:extLst>
                    <a:ext uri="{FF2B5EF4-FFF2-40B4-BE49-F238E27FC236}">
                      <a16:creationId xmlns:a16="http://schemas.microsoft.com/office/drawing/2014/main" id="{3C4EAF30-E6BA-4EFF-BE54-DC4DA7E0AA72}"/>
                    </a:ext>
                  </a:extLst>
                </p:cNvPr>
                <p:cNvSpPr/>
                <p:nvPr/>
              </p:nvSpPr>
              <p:spPr>
                <a:xfrm>
                  <a:off x="11774677"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64" name="Freeform: Shape 6763">
                  <a:extLst>
                    <a:ext uri="{FF2B5EF4-FFF2-40B4-BE49-F238E27FC236}">
                      <a16:creationId xmlns:a16="http://schemas.microsoft.com/office/drawing/2014/main" id="{BE6515E9-F623-4B5C-A467-62C857EE503A}"/>
                    </a:ext>
                  </a:extLst>
                </p:cNvPr>
                <p:cNvSpPr/>
                <p:nvPr/>
              </p:nvSpPr>
              <p:spPr>
                <a:xfrm>
                  <a:off x="12104433"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65" name="Freeform: Shape 6764">
                  <a:extLst>
                    <a:ext uri="{FF2B5EF4-FFF2-40B4-BE49-F238E27FC236}">
                      <a16:creationId xmlns:a16="http://schemas.microsoft.com/office/drawing/2014/main" id="{2472E43A-625B-4B46-BBE8-80CFBC597C41}"/>
                    </a:ext>
                  </a:extLst>
                </p:cNvPr>
                <p:cNvSpPr/>
                <p:nvPr/>
              </p:nvSpPr>
              <p:spPr>
                <a:xfrm>
                  <a:off x="12434188"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66" name="Freeform: Shape 6765">
                  <a:extLst>
                    <a:ext uri="{FF2B5EF4-FFF2-40B4-BE49-F238E27FC236}">
                      <a16:creationId xmlns:a16="http://schemas.microsoft.com/office/drawing/2014/main" id="{195A36D9-DDBA-46E1-A8A7-C1ABD0063A51}"/>
                    </a:ext>
                  </a:extLst>
                </p:cNvPr>
                <p:cNvSpPr/>
                <p:nvPr/>
              </p:nvSpPr>
              <p:spPr>
                <a:xfrm>
                  <a:off x="12763944"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67" name="Freeform: Shape 6766">
                  <a:extLst>
                    <a:ext uri="{FF2B5EF4-FFF2-40B4-BE49-F238E27FC236}">
                      <a16:creationId xmlns:a16="http://schemas.microsoft.com/office/drawing/2014/main" id="{CB9C805A-99B5-4D4A-877E-92C39C30226E}"/>
                    </a:ext>
                  </a:extLst>
                </p:cNvPr>
                <p:cNvSpPr/>
                <p:nvPr/>
              </p:nvSpPr>
              <p:spPr>
                <a:xfrm>
                  <a:off x="13093699"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68" name="Freeform: Shape 6767">
                  <a:extLst>
                    <a:ext uri="{FF2B5EF4-FFF2-40B4-BE49-F238E27FC236}">
                      <a16:creationId xmlns:a16="http://schemas.microsoft.com/office/drawing/2014/main" id="{DDCEC5EC-4BFD-457F-88F2-F36CF1F87E21}"/>
                    </a:ext>
                  </a:extLst>
                </p:cNvPr>
                <p:cNvSpPr/>
                <p:nvPr/>
              </p:nvSpPr>
              <p:spPr>
                <a:xfrm>
                  <a:off x="9466484"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69" name="Freeform: Shape 6768">
                  <a:extLst>
                    <a:ext uri="{FF2B5EF4-FFF2-40B4-BE49-F238E27FC236}">
                      <a16:creationId xmlns:a16="http://schemas.microsoft.com/office/drawing/2014/main" id="{F41331DF-4B3F-488A-B7ED-102A4299E4AD}"/>
                    </a:ext>
                  </a:extLst>
                </p:cNvPr>
                <p:cNvSpPr/>
                <p:nvPr/>
              </p:nvSpPr>
              <p:spPr>
                <a:xfrm>
                  <a:off x="9796239" y="2190654"/>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770" name="Freeform: Shape 6769">
                  <a:extLst>
                    <a:ext uri="{FF2B5EF4-FFF2-40B4-BE49-F238E27FC236}">
                      <a16:creationId xmlns:a16="http://schemas.microsoft.com/office/drawing/2014/main" id="{F61D805E-50C9-4C5F-9EA4-CFAD0AC2277F}"/>
                    </a:ext>
                  </a:extLst>
                </p:cNvPr>
                <p:cNvSpPr/>
                <p:nvPr/>
              </p:nvSpPr>
              <p:spPr>
                <a:xfrm>
                  <a:off x="10125995" y="2190654"/>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771" name="Freeform: Shape 6770">
                  <a:extLst>
                    <a:ext uri="{FF2B5EF4-FFF2-40B4-BE49-F238E27FC236}">
                      <a16:creationId xmlns:a16="http://schemas.microsoft.com/office/drawing/2014/main" id="{95D0E27D-271E-4F6D-A17D-FBFF1A7B075C}"/>
                    </a:ext>
                  </a:extLst>
                </p:cNvPr>
                <p:cNvSpPr/>
                <p:nvPr/>
              </p:nvSpPr>
              <p:spPr>
                <a:xfrm>
                  <a:off x="10455750" y="2190654"/>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772" name="Freeform: Shape 6771">
                  <a:extLst>
                    <a:ext uri="{FF2B5EF4-FFF2-40B4-BE49-F238E27FC236}">
                      <a16:creationId xmlns:a16="http://schemas.microsoft.com/office/drawing/2014/main" id="{876CC2EB-7285-40A1-B00D-EC53603FC15B}"/>
                    </a:ext>
                  </a:extLst>
                </p:cNvPr>
                <p:cNvSpPr/>
                <p:nvPr/>
              </p:nvSpPr>
              <p:spPr>
                <a:xfrm>
                  <a:off x="10785411"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73" name="Freeform: Shape 6772">
                  <a:extLst>
                    <a:ext uri="{FF2B5EF4-FFF2-40B4-BE49-F238E27FC236}">
                      <a16:creationId xmlns:a16="http://schemas.microsoft.com/office/drawing/2014/main" id="{D561BC87-0D30-4AC8-8321-60BAC8D9A978}"/>
                    </a:ext>
                  </a:extLst>
                </p:cNvPr>
                <p:cNvSpPr/>
                <p:nvPr/>
              </p:nvSpPr>
              <p:spPr>
                <a:xfrm>
                  <a:off x="11115166"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74" name="Freeform: Shape 6773">
                  <a:extLst>
                    <a:ext uri="{FF2B5EF4-FFF2-40B4-BE49-F238E27FC236}">
                      <a16:creationId xmlns:a16="http://schemas.microsoft.com/office/drawing/2014/main" id="{5B6A204A-1519-4FDE-BEB9-3D9AD0D236D4}"/>
                    </a:ext>
                  </a:extLst>
                </p:cNvPr>
                <p:cNvSpPr/>
                <p:nvPr/>
              </p:nvSpPr>
              <p:spPr>
                <a:xfrm>
                  <a:off x="11444922"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75" name="Freeform: Shape 6774">
                  <a:extLst>
                    <a:ext uri="{FF2B5EF4-FFF2-40B4-BE49-F238E27FC236}">
                      <a16:creationId xmlns:a16="http://schemas.microsoft.com/office/drawing/2014/main" id="{BF7E4E66-78D1-4B47-B319-4DB53FA8E1DE}"/>
                    </a:ext>
                  </a:extLst>
                </p:cNvPr>
                <p:cNvSpPr/>
                <p:nvPr/>
              </p:nvSpPr>
              <p:spPr>
                <a:xfrm>
                  <a:off x="11774677"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76" name="Freeform: Shape 6775">
                  <a:extLst>
                    <a:ext uri="{FF2B5EF4-FFF2-40B4-BE49-F238E27FC236}">
                      <a16:creationId xmlns:a16="http://schemas.microsoft.com/office/drawing/2014/main" id="{D618F674-566A-4AB1-BBC2-E03E058971D8}"/>
                    </a:ext>
                  </a:extLst>
                </p:cNvPr>
                <p:cNvSpPr/>
                <p:nvPr/>
              </p:nvSpPr>
              <p:spPr>
                <a:xfrm>
                  <a:off x="12104433"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77" name="Freeform: Shape 6776">
                  <a:extLst>
                    <a:ext uri="{FF2B5EF4-FFF2-40B4-BE49-F238E27FC236}">
                      <a16:creationId xmlns:a16="http://schemas.microsoft.com/office/drawing/2014/main" id="{E2C8DC65-0E75-417C-A48B-222F86124CC1}"/>
                    </a:ext>
                  </a:extLst>
                </p:cNvPr>
                <p:cNvSpPr/>
                <p:nvPr/>
              </p:nvSpPr>
              <p:spPr>
                <a:xfrm>
                  <a:off x="12434188"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78" name="Freeform: Shape 6777">
                  <a:extLst>
                    <a:ext uri="{FF2B5EF4-FFF2-40B4-BE49-F238E27FC236}">
                      <a16:creationId xmlns:a16="http://schemas.microsoft.com/office/drawing/2014/main" id="{76D1F285-0535-4B3F-ABE7-7252F7749F23}"/>
                    </a:ext>
                  </a:extLst>
                </p:cNvPr>
                <p:cNvSpPr/>
                <p:nvPr/>
              </p:nvSpPr>
              <p:spPr>
                <a:xfrm>
                  <a:off x="12763944"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79" name="Freeform: Shape 6778">
                  <a:extLst>
                    <a:ext uri="{FF2B5EF4-FFF2-40B4-BE49-F238E27FC236}">
                      <a16:creationId xmlns:a16="http://schemas.microsoft.com/office/drawing/2014/main" id="{4E61FAF1-BCA6-4AE5-A8D8-113B8BB234A3}"/>
                    </a:ext>
                  </a:extLst>
                </p:cNvPr>
                <p:cNvSpPr/>
                <p:nvPr/>
              </p:nvSpPr>
              <p:spPr>
                <a:xfrm>
                  <a:off x="13093699"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80" name="Freeform: Shape 6779">
                  <a:extLst>
                    <a:ext uri="{FF2B5EF4-FFF2-40B4-BE49-F238E27FC236}">
                      <a16:creationId xmlns:a16="http://schemas.microsoft.com/office/drawing/2014/main" id="{BDF207BA-4C13-4875-89F6-D62EBDB92450}"/>
                    </a:ext>
                  </a:extLst>
                </p:cNvPr>
                <p:cNvSpPr/>
                <p:nvPr/>
              </p:nvSpPr>
              <p:spPr>
                <a:xfrm>
                  <a:off x="9466484"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81" name="Freeform: Shape 6780">
                  <a:extLst>
                    <a:ext uri="{FF2B5EF4-FFF2-40B4-BE49-F238E27FC236}">
                      <a16:creationId xmlns:a16="http://schemas.microsoft.com/office/drawing/2014/main" id="{88F35686-69A2-4C4C-B1ED-668F94FC6EAC}"/>
                    </a:ext>
                  </a:extLst>
                </p:cNvPr>
                <p:cNvSpPr/>
                <p:nvPr/>
              </p:nvSpPr>
              <p:spPr>
                <a:xfrm>
                  <a:off x="9796239" y="1897855"/>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82" name="Freeform: Shape 6781">
                  <a:extLst>
                    <a:ext uri="{FF2B5EF4-FFF2-40B4-BE49-F238E27FC236}">
                      <a16:creationId xmlns:a16="http://schemas.microsoft.com/office/drawing/2014/main" id="{1FF865D5-FED7-4909-ADE8-2FB4BAB39048}"/>
                    </a:ext>
                  </a:extLst>
                </p:cNvPr>
                <p:cNvSpPr/>
                <p:nvPr/>
              </p:nvSpPr>
              <p:spPr>
                <a:xfrm>
                  <a:off x="10125995" y="1897855"/>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83" name="Freeform: Shape 6782">
                  <a:extLst>
                    <a:ext uri="{FF2B5EF4-FFF2-40B4-BE49-F238E27FC236}">
                      <a16:creationId xmlns:a16="http://schemas.microsoft.com/office/drawing/2014/main" id="{1BA3AA2A-46CD-45F5-856E-733EC8A3CC52}"/>
                    </a:ext>
                  </a:extLst>
                </p:cNvPr>
                <p:cNvSpPr/>
                <p:nvPr/>
              </p:nvSpPr>
              <p:spPr>
                <a:xfrm>
                  <a:off x="10455750" y="1897855"/>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784" name="Freeform: Shape 6783">
                  <a:extLst>
                    <a:ext uri="{FF2B5EF4-FFF2-40B4-BE49-F238E27FC236}">
                      <a16:creationId xmlns:a16="http://schemas.microsoft.com/office/drawing/2014/main" id="{870097C5-BB8B-42D3-A711-55AA1CB9C802}"/>
                    </a:ext>
                  </a:extLst>
                </p:cNvPr>
                <p:cNvSpPr/>
                <p:nvPr/>
              </p:nvSpPr>
              <p:spPr>
                <a:xfrm>
                  <a:off x="10785411"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85" name="Freeform: Shape 6784">
                  <a:extLst>
                    <a:ext uri="{FF2B5EF4-FFF2-40B4-BE49-F238E27FC236}">
                      <a16:creationId xmlns:a16="http://schemas.microsoft.com/office/drawing/2014/main" id="{5F6ED71F-CC98-47B2-AFF0-66140D9418A5}"/>
                    </a:ext>
                  </a:extLst>
                </p:cNvPr>
                <p:cNvSpPr/>
                <p:nvPr/>
              </p:nvSpPr>
              <p:spPr>
                <a:xfrm>
                  <a:off x="11115166"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86" name="Freeform: Shape 6785">
                  <a:extLst>
                    <a:ext uri="{FF2B5EF4-FFF2-40B4-BE49-F238E27FC236}">
                      <a16:creationId xmlns:a16="http://schemas.microsoft.com/office/drawing/2014/main" id="{C55A0CBF-B137-4273-97BD-4DAB63DDF13B}"/>
                    </a:ext>
                  </a:extLst>
                </p:cNvPr>
                <p:cNvSpPr/>
                <p:nvPr/>
              </p:nvSpPr>
              <p:spPr>
                <a:xfrm>
                  <a:off x="11444922"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87" name="Freeform: Shape 6786">
                  <a:extLst>
                    <a:ext uri="{FF2B5EF4-FFF2-40B4-BE49-F238E27FC236}">
                      <a16:creationId xmlns:a16="http://schemas.microsoft.com/office/drawing/2014/main" id="{ADD7E8E0-B6AA-4EE4-9F16-B5736621CE14}"/>
                    </a:ext>
                  </a:extLst>
                </p:cNvPr>
                <p:cNvSpPr/>
                <p:nvPr/>
              </p:nvSpPr>
              <p:spPr>
                <a:xfrm>
                  <a:off x="11774677"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88" name="Freeform: Shape 6787">
                  <a:extLst>
                    <a:ext uri="{FF2B5EF4-FFF2-40B4-BE49-F238E27FC236}">
                      <a16:creationId xmlns:a16="http://schemas.microsoft.com/office/drawing/2014/main" id="{0ED1F908-564E-4279-A96C-4288E1A12A37}"/>
                    </a:ext>
                  </a:extLst>
                </p:cNvPr>
                <p:cNvSpPr/>
                <p:nvPr/>
              </p:nvSpPr>
              <p:spPr>
                <a:xfrm>
                  <a:off x="12104433"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89" name="Freeform: Shape 6788">
                  <a:extLst>
                    <a:ext uri="{FF2B5EF4-FFF2-40B4-BE49-F238E27FC236}">
                      <a16:creationId xmlns:a16="http://schemas.microsoft.com/office/drawing/2014/main" id="{F915C751-0D4E-4853-93B4-CCBBBACEB1C4}"/>
                    </a:ext>
                  </a:extLst>
                </p:cNvPr>
                <p:cNvSpPr/>
                <p:nvPr/>
              </p:nvSpPr>
              <p:spPr>
                <a:xfrm>
                  <a:off x="12434188"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90" name="Freeform: Shape 6789">
                  <a:extLst>
                    <a:ext uri="{FF2B5EF4-FFF2-40B4-BE49-F238E27FC236}">
                      <a16:creationId xmlns:a16="http://schemas.microsoft.com/office/drawing/2014/main" id="{969DAFEE-C784-4A38-B490-E5D1994F7BA3}"/>
                    </a:ext>
                  </a:extLst>
                </p:cNvPr>
                <p:cNvSpPr/>
                <p:nvPr/>
              </p:nvSpPr>
              <p:spPr>
                <a:xfrm>
                  <a:off x="12763944"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91" name="Freeform: Shape 6790">
                  <a:extLst>
                    <a:ext uri="{FF2B5EF4-FFF2-40B4-BE49-F238E27FC236}">
                      <a16:creationId xmlns:a16="http://schemas.microsoft.com/office/drawing/2014/main" id="{5199FDAB-64FC-49BA-9D93-0576D69FE889}"/>
                    </a:ext>
                  </a:extLst>
                </p:cNvPr>
                <p:cNvSpPr/>
                <p:nvPr/>
              </p:nvSpPr>
              <p:spPr>
                <a:xfrm>
                  <a:off x="13093699"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grpSp>
          <p:grpSp>
            <p:nvGrpSpPr>
              <p:cNvPr id="6792" name="Graphic 6612">
                <a:extLst>
                  <a:ext uri="{FF2B5EF4-FFF2-40B4-BE49-F238E27FC236}">
                    <a16:creationId xmlns:a16="http://schemas.microsoft.com/office/drawing/2014/main" id="{199F8DB0-D6AB-40D7-9DD5-BB2B71951D83}"/>
                  </a:ext>
                </a:extLst>
              </p:cNvPr>
              <p:cNvGrpSpPr/>
              <p:nvPr/>
            </p:nvGrpSpPr>
            <p:grpSpPr>
              <a:xfrm>
                <a:off x="6826821" y="1897855"/>
                <a:ext cx="2486120" cy="2169033"/>
                <a:chOff x="6826821" y="1897855"/>
                <a:chExt cx="2486120" cy="2169033"/>
              </a:xfrm>
              <a:solidFill>
                <a:srgbClr val="6DA5AF"/>
              </a:solidFill>
            </p:grpSpPr>
            <p:sp>
              <p:nvSpPr>
                <p:cNvPr id="6793" name="Freeform: Shape 6792">
                  <a:extLst>
                    <a:ext uri="{FF2B5EF4-FFF2-40B4-BE49-F238E27FC236}">
                      <a16:creationId xmlns:a16="http://schemas.microsoft.com/office/drawing/2014/main" id="{2933D3A2-14BD-4191-A2BC-53CE28AC85B3}"/>
                    </a:ext>
                  </a:extLst>
                </p:cNvPr>
                <p:cNvSpPr/>
                <p:nvPr/>
              </p:nvSpPr>
              <p:spPr>
                <a:xfrm>
                  <a:off x="9135109"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94" name="Freeform: Shape 6793">
                  <a:extLst>
                    <a:ext uri="{FF2B5EF4-FFF2-40B4-BE49-F238E27FC236}">
                      <a16:creationId xmlns:a16="http://schemas.microsoft.com/office/drawing/2014/main" id="{E1B4F411-D081-4EA1-81D8-F608F93D2BF5}"/>
                    </a:ext>
                  </a:extLst>
                </p:cNvPr>
                <p:cNvSpPr/>
                <p:nvPr/>
              </p:nvSpPr>
              <p:spPr>
                <a:xfrm>
                  <a:off x="8805353"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95" name="Freeform: Shape 6794">
                  <a:extLst>
                    <a:ext uri="{FF2B5EF4-FFF2-40B4-BE49-F238E27FC236}">
                      <a16:creationId xmlns:a16="http://schemas.microsoft.com/office/drawing/2014/main" id="{796279ED-182C-4213-96B3-C7C4D0FB94DE}"/>
                    </a:ext>
                  </a:extLst>
                </p:cNvPr>
                <p:cNvSpPr/>
                <p:nvPr/>
              </p:nvSpPr>
              <p:spPr>
                <a:xfrm>
                  <a:off x="9135109"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796" name="Freeform: Shape 6795">
                  <a:extLst>
                    <a:ext uri="{FF2B5EF4-FFF2-40B4-BE49-F238E27FC236}">
                      <a16:creationId xmlns:a16="http://schemas.microsoft.com/office/drawing/2014/main" id="{8285D9FE-E002-4DCF-9F0E-680A39260A40}"/>
                    </a:ext>
                  </a:extLst>
                </p:cNvPr>
                <p:cNvSpPr/>
                <p:nvPr/>
              </p:nvSpPr>
              <p:spPr>
                <a:xfrm>
                  <a:off x="8475598"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97" name="Freeform: Shape 6796">
                  <a:extLst>
                    <a:ext uri="{FF2B5EF4-FFF2-40B4-BE49-F238E27FC236}">
                      <a16:creationId xmlns:a16="http://schemas.microsoft.com/office/drawing/2014/main" id="{C611EB9A-BE1E-4003-A071-5DE796CA0F0D}"/>
                    </a:ext>
                  </a:extLst>
                </p:cNvPr>
                <p:cNvSpPr/>
                <p:nvPr/>
              </p:nvSpPr>
              <p:spPr>
                <a:xfrm>
                  <a:off x="8805353"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98" name="Freeform: Shape 6797">
                  <a:extLst>
                    <a:ext uri="{FF2B5EF4-FFF2-40B4-BE49-F238E27FC236}">
                      <a16:creationId xmlns:a16="http://schemas.microsoft.com/office/drawing/2014/main" id="{E708E8A9-51E9-4116-826B-B8DAF42A56D5}"/>
                    </a:ext>
                  </a:extLst>
                </p:cNvPr>
                <p:cNvSpPr/>
                <p:nvPr/>
              </p:nvSpPr>
              <p:spPr>
                <a:xfrm>
                  <a:off x="9135109"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799" name="Freeform: Shape 6798">
                  <a:extLst>
                    <a:ext uri="{FF2B5EF4-FFF2-40B4-BE49-F238E27FC236}">
                      <a16:creationId xmlns:a16="http://schemas.microsoft.com/office/drawing/2014/main" id="{68EC9C06-9C26-47EF-955D-3CE87AC4CC7C}"/>
                    </a:ext>
                  </a:extLst>
                </p:cNvPr>
                <p:cNvSpPr/>
                <p:nvPr/>
              </p:nvSpPr>
              <p:spPr>
                <a:xfrm>
                  <a:off x="8145842"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00" name="Freeform: Shape 6799">
                  <a:extLst>
                    <a:ext uri="{FF2B5EF4-FFF2-40B4-BE49-F238E27FC236}">
                      <a16:creationId xmlns:a16="http://schemas.microsoft.com/office/drawing/2014/main" id="{EFDB48F9-3FF9-4AED-9E59-23D64A73ABBA}"/>
                    </a:ext>
                  </a:extLst>
                </p:cNvPr>
                <p:cNvSpPr/>
                <p:nvPr/>
              </p:nvSpPr>
              <p:spPr>
                <a:xfrm>
                  <a:off x="8475598"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01" name="Freeform: Shape 6800">
                  <a:extLst>
                    <a:ext uri="{FF2B5EF4-FFF2-40B4-BE49-F238E27FC236}">
                      <a16:creationId xmlns:a16="http://schemas.microsoft.com/office/drawing/2014/main" id="{D6630F81-DC1A-4E17-A2BD-4B5E06F521F5}"/>
                    </a:ext>
                  </a:extLst>
                </p:cNvPr>
                <p:cNvSpPr/>
                <p:nvPr/>
              </p:nvSpPr>
              <p:spPr>
                <a:xfrm>
                  <a:off x="8805353"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02" name="Freeform: Shape 6801">
                  <a:extLst>
                    <a:ext uri="{FF2B5EF4-FFF2-40B4-BE49-F238E27FC236}">
                      <a16:creationId xmlns:a16="http://schemas.microsoft.com/office/drawing/2014/main" id="{0D52C259-C4E1-4C26-84DC-07FFD0D615D2}"/>
                    </a:ext>
                  </a:extLst>
                </p:cNvPr>
                <p:cNvSpPr/>
                <p:nvPr/>
              </p:nvSpPr>
              <p:spPr>
                <a:xfrm>
                  <a:off x="9135109"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03" name="Freeform: Shape 6802">
                  <a:extLst>
                    <a:ext uri="{FF2B5EF4-FFF2-40B4-BE49-F238E27FC236}">
                      <a16:creationId xmlns:a16="http://schemas.microsoft.com/office/drawing/2014/main" id="{65BE8369-5416-4326-996A-B401439D7891}"/>
                    </a:ext>
                  </a:extLst>
                </p:cNvPr>
                <p:cNvSpPr/>
                <p:nvPr/>
              </p:nvSpPr>
              <p:spPr>
                <a:xfrm>
                  <a:off x="7816087" y="2776441"/>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04" name="Freeform: Shape 6803">
                  <a:extLst>
                    <a:ext uri="{FF2B5EF4-FFF2-40B4-BE49-F238E27FC236}">
                      <a16:creationId xmlns:a16="http://schemas.microsoft.com/office/drawing/2014/main" id="{54E77194-B404-44CF-A2FC-D8AAB57F4628}"/>
                    </a:ext>
                  </a:extLst>
                </p:cNvPr>
                <p:cNvSpPr/>
                <p:nvPr/>
              </p:nvSpPr>
              <p:spPr>
                <a:xfrm>
                  <a:off x="8145842"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05" name="Freeform: Shape 6804">
                  <a:extLst>
                    <a:ext uri="{FF2B5EF4-FFF2-40B4-BE49-F238E27FC236}">
                      <a16:creationId xmlns:a16="http://schemas.microsoft.com/office/drawing/2014/main" id="{919D6AF8-1920-4451-96A2-284120329181}"/>
                    </a:ext>
                  </a:extLst>
                </p:cNvPr>
                <p:cNvSpPr/>
                <p:nvPr/>
              </p:nvSpPr>
              <p:spPr>
                <a:xfrm>
                  <a:off x="8475598"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06" name="Freeform: Shape 6805">
                  <a:extLst>
                    <a:ext uri="{FF2B5EF4-FFF2-40B4-BE49-F238E27FC236}">
                      <a16:creationId xmlns:a16="http://schemas.microsoft.com/office/drawing/2014/main" id="{AB8FE97A-CA1C-4215-8E3F-EF8057A7151A}"/>
                    </a:ext>
                  </a:extLst>
                </p:cNvPr>
                <p:cNvSpPr/>
                <p:nvPr/>
              </p:nvSpPr>
              <p:spPr>
                <a:xfrm>
                  <a:off x="8805353"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07" name="Freeform: Shape 6806">
                  <a:extLst>
                    <a:ext uri="{FF2B5EF4-FFF2-40B4-BE49-F238E27FC236}">
                      <a16:creationId xmlns:a16="http://schemas.microsoft.com/office/drawing/2014/main" id="{5465FE50-B61B-46BA-9BB1-FEFDD116C162}"/>
                    </a:ext>
                  </a:extLst>
                </p:cNvPr>
                <p:cNvSpPr/>
                <p:nvPr/>
              </p:nvSpPr>
              <p:spPr>
                <a:xfrm>
                  <a:off x="9135109"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08" name="Freeform: Shape 6807">
                  <a:extLst>
                    <a:ext uri="{FF2B5EF4-FFF2-40B4-BE49-F238E27FC236}">
                      <a16:creationId xmlns:a16="http://schemas.microsoft.com/office/drawing/2014/main" id="{E5DDC1FF-A8B3-4FFE-AFFF-36970383C38A}"/>
                    </a:ext>
                  </a:extLst>
                </p:cNvPr>
                <p:cNvSpPr/>
                <p:nvPr/>
              </p:nvSpPr>
              <p:spPr>
                <a:xfrm>
                  <a:off x="7486332"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09" name="Freeform: Shape 6808">
                  <a:extLst>
                    <a:ext uri="{FF2B5EF4-FFF2-40B4-BE49-F238E27FC236}">
                      <a16:creationId xmlns:a16="http://schemas.microsoft.com/office/drawing/2014/main" id="{774A5181-B0CE-4FEC-BCDD-857B2CFBC220}"/>
                    </a:ext>
                  </a:extLst>
                </p:cNvPr>
                <p:cNvSpPr/>
                <p:nvPr/>
              </p:nvSpPr>
              <p:spPr>
                <a:xfrm>
                  <a:off x="7816087" y="2483547"/>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10" name="Freeform: Shape 6809">
                  <a:extLst>
                    <a:ext uri="{FF2B5EF4-FFF2-40B4-BE49-F238E27FC236}">
                      <a16:creationId xmlns:a16="http://schemas.microsoft.com/office/drawing/2014/main" id="{1DD9823F-C552-47FC-BF53-8CAFBA05D097}"/>
                    </a:ext>
                  </a:extLst>
                </p:cNvPr>
                <p:cNvSpPr/>
                <p:nvPr/>
              </p:nvSpPr>
              <p:spPr>
                <a:xfrm>
                  <a:off x="8145842"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11" name="Freeform: Shape 6810">
                  <a:extLst>
                    <a:ext uri="{FF2B5EF4-FFF2-40B4-BE49-F238E27FC236}">
                      <a16:creationId xmlns:a16="http://schemas.microsoft.com/office/drawing/2014/main" id="{547AEB28-BF06-48CB-8D0D-8B424FE2CCEF}"/>
                    </a:ext>
                  </a:extLst>
                </p:cNvPr>
                <p:cNvSpPr/>
                <p:nvPr/>
              </p:nvSpPr>
              <p:spPr>
                <a:xfrm>
                  <a:off x="8475598"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12" name="Freeform: Shape 6811">
                  <a:extLst>
                    <a:ext uri="{FF2B5EF4-FFF2-40B4-BE49-F238E27FC236}">
                      <a16:creationId xmlns:a16="http://schemas.microsoft.com/office/drawing/2014/main" id="{B6D6C10E-A6AA-496E-AEDC-51BE5777DDA0}"/>
                    </a:ext>
                  </a:extLst>
                </p:cNvPr>
                <p:cNvSpPr/>
                <p:nvPr/>
              </p:nvSpPr>
              <p:spPr>
                <a:xfrm>
                  <a:off x="8805353"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13" name="Freeform: Shape 6812">
                  <a:extLst>
                    <a:ext uri="{FF2B5EF4-FFF2-40B4-BE49-F238E27FC236}">
                      <a16:creationId xmlns:a16="http://schemas.microsoft.com/office/drawing/2014/main" id="{80A40B59-AE07-4950-B2BF-9FDD1CCBAE45}"/>
                    </a:ext>
                  </a:extLst>
                </p:cNvPr>
                <p:cNvSpPr/>
                <p:nvPr/>
              </p:nvSpPr>
              <p:spPr>
                <a:xfrm>
                  <a:off x="9135109"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14" name="Freeform: Shape 6813">
                  <a:extLst>
                    <a:ext uri="{FF2B5EF4-FFF2-40B4-BE49-F238E27FC236}">
                      <a16:creationId xmlns:a16="http://schemas.microsoft.com/office/drawing/2014/main" id="{B62E901C-6378-47DF-897E-5DD452BEA8C8}"/>
                    </a:ext>
                  </a:extLst>
                </p:cNvPr>
                <p:cNvSpPr/>
                <p:nvPr/>
              </p:nvSpPr>
              <p:spPr>
                <a:xfrm>
                  <a:off x="7156576" y="2190654"/>
                  <a:ext cx="177927" cy="119157"/>
                </a:xfrm>
                <a:custGeom>
                  <a:avLst/>
                  <a:gdLst>
                    <a:gd name="connsiteX0" fmla="*/ 177927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15" name="Freeform: Shape 6814">
                  <a:extLst>
                    <a:ext uri="{FF2B5EF4-FFF2-40B4-BE49-F238E27FC236}">
                      <a16:creationId xmlns:a16="http://schemas.microsoft.com/office/drawing/2014/main" id="{4769F5A8-FD1A-4946-8EFA-B5AA278FF976}"/>
                    </a:ext>
                  </a:extLst>
                </p:cNvPr>
                <p:cNvSpPr/>
                <p:nvPr/>
              </p:nvSpPr>
              <p:spPr>
                <a:xfrm>
                  <a:off x="7486332"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16" name="Freeform: Shape 6815">
                  <a:extLst>
                    <a:ext uri="{FF2B5EF4-FFF2-40B4-BE49-F238E27FC236}">
                      <a16:creationId xmlns:a16="http://schemas.microsoft.com/office/drawing/2014/main" id="{BA7536E4-5F4D-4CD7-BCF8-A6E12D632BBA}"/>
                    </a:ext>
                  </a:extLst>
                </p:cNvPr>
                <p:cNvSpPr/>
                <p:nvPr/>
              </p:nvSpPr>
              <p:spPr>
                <a:xfrm>
                  <a:off x="7816087" y="2190654"/>
                  <a:ext cx="177927" cy="119157"/>
                </a:xfrm>
                <a:custGeom>
                  <a:avLst/>
                  <a:gdLst>
                    <a:gd name="connsiteX0" fmla="*/ 177927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17" name="Freeform: Shape 6816">
                  <a:extLst>
                    <a:ext uri="{FF2B5EF4-FFF2-40B4-BE49-F238E27FC236}">
                      <a16:creationId xmlns:a16="http://schemas.microsoft.com/office/drawing/2014/main" id="{788B4B9C-C032-42A6-81C9-C34FECCB8954}"/>
                    </a:ext>
                  </a:extLst>
                </p:cNvPr>
                <p:cNvSpPr/>
                <p:nvPr/>
              </p:nvSpPr>
              <p:spPr>
                <a:xfrm>
                  <a:off x="8145842"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18" name="Freeform: Shape 6817">
                  <a:extLst>
                    <a:ext uri="{FF2B5EF4-FFF2-40B4-BE49-F238E27FC236}">
                      <a16:creationId xmlns:a16="http://schemas.microsoft.com/office/drawing/2014/main" id="{DE407E23-0444-4E79-8DA9-1AC0AAC4D488}"/>
                    </a:ext>
                  </a:extLst>
                </p:cNvPr>
                <p:cNvSpPr/>
                <p:nvPr/>
              </p:nvSpPr>
              <p:spPr>
                <a:xfrm>
                  <a:off x="8475598"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19" name="Freeform: Shape 6818">
                  <a:extLst>
                    <a:ext uri="{FF2B5EF4-FFF2-40B4-BE49-F238E27FC236}">
                      <a16:creationId xmlns:a16="http://schemas.microsoft.com/office/drawing/2014/main" id="{F03F3A89-930E-4AA1-A4AF-00B3EF74DD5A}"/>
                    </a:ext>
                  </a:extLst>
                </p:cNvPr>
                <p:cNvSpPr/>
                <p:nvPr/>
              </p:nvSpPr>
              <p:spPr>
                <a:xfrm>
                  <a:off x="8805353"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20" name="Freeform: Shape 6819">
                  <a:extLst>
                    <a:ext uri="{FF2B5EF4-FFF2-40B4-BE49-F238E27FC236}">
                      <a16:creationId xmlns:a16="http://schemas.microsoft.com/office/drawing/2014/main" id="{C54563C1-A9A8-4C8F-83C3-36F066E3C609}"/>
                    </a:ext>
                  </a:extLst>
                </p:cNvPr>
                <p:cNvSpPr/>
                <p:nvPr/>
              </p:nvSpPr>
              <p:spPr>
                <a:xfrm>
                  <a:off x="9135109"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21" name="Freeform: Shape 6820">
                  <a:extLst>
                    <a:ext uri="{FF2B5EF4-FFF2-40B4-BE49-F238E27FC236}">
                      <a16:creationId xmlns:a16="http://schemas.microsoft.com/office/drawing/2014/main" id="{0763377F-C56B-4C52-A448-A61B742602D3}"/>
                    </a:ext>
                  </a:extLst>
                </p:cNvPr>
                <p:cNvSpPr/>
                <p:nvPr/>
              </p:nvSpPr>
              <p:spPr>
                <a:xfrm>
                  <a:off x="6826821" y="1897855"/>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22" name="Freeform: Shape 6821">
                  <a:extLst>
                    <a:ext uri="{FF2B5EF4-FFF2-40B4-BE49-F238E27FC236}">
                      <a16:creationId xmlns:a16="http://schemas.microsoft.com/office/drawing/2014/main" id="{BF917E78-127B-4B7B-A35E-EC4409C57E0B}"/>
                    </a:ext>
                  </a:extLst>
                </p:cNvPr>
                <p:cNvSpPr/>
                <p:nvPr/>
              </p:nvSpPr>
              <p:spPr>
                <a:xfrm>
                  <a:off x="7156576" y="1897855"/>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23" name="Freeform: Shape 6822">
                  <a:extLst>
                    <a:ext uri="{FF2B5EF4-FFF2-40B4-BE49-F238E27FC236}">
                      <a16:creationId xmlns:a16="http://schemas.microsoft.com/office/drawing/2014/main" id="{66E8B44D-9A41-4416-86B9-AC82D105D86A}"/>
                    </a:ext>
                  </a:extLst>
                </p:cNvPr>
                <p:cNvSpPr/>
                <p:nvPr/>
              </p:nvSpPr>
              <p:spPr>
                <a:xfrm>
                  <a:off x="7486332"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24" name="Freeform: Shape 6823">
                  <a:extLst>
                    <a:ext uri="{FF2B5EF4-FFF2-40B4-BE49-F238E27FC236}">
                      <a16:creationId xmlns:a16="http://schemas.microsoft.com/office/drawing/2014/main" id="{72428650-287D-42C6-916F-DFEFBFDE5681}"/>
                    </a:ext>
                  </a:extLst>
                </p:cNvPr>
                <p:cNvSpPr/>
                <p:nvPr/>
              </p:nvSpPr>
              <p:spPr>
                <a:xfrm>
                  <a:off x="7816087" y="1897855"/>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25" name="Freeform: Shape 6824">
                  <a:extLst>
                    <a:ext uri="{FF2B5EF4-FFF2-40B4-BE49-F238E27FC236}">
                      <a16:creationId xmlns:a16="http://schemas.microsoft.com/office/drawing/2014/main" id="{FC992703-F78F-451B-AA95-6E85ECBE816C}"/>
                    </a:ext>
                  </a:extLst>
                </p:cNvPr>
                <p:cNvSpPr/>
                <p:nvPr/>
              </p:nvSpPr>
              <p:spPr>
                <a:xfrm>
                  <a:off x="8145842"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26" name="Freeform: Shape 6825">
                  <a:extLst>
                    <a:ext uri="{FF2B5EF4-FFF2-40B4-BE49-F238E27FC236}">
                      <a16:creationId xmlns:a16="http://schemas.microsoft.com/office/drawing/2014/main" id="{DE7069AF-CCA5-437E-9BA8-BDA1A073D3BD}"/>
                    </a:ext>
                  </a:extLst>
                </p:cNvPr>
                <p:cNvSpPr/>
                <p:nvPr/>
              </p:nvSpPr>
              <p:spPr>
                <a:xfrm>
                  <a:off x="8475598"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27" name="Freeform: Shape 6826">
                  <a:extLst>
                    <a:ext uri="{FF2B5EF4-FFF2-40B4-BE49-F238E27FC236}">
                      <a16:creationId xmlns:a16="http://schemas.microsoft.com/office/drawing/2014/main" id="{CB6AE4C0-9FDF-458B-9FFF-7A8C06F9199F}"/>
                    </a:ext>
                  </a:extLst>
                </p:cNvPr>
                <p:cNvSpPr/>
                <p:nvPr/>
              </p:nvSpPr>
              <p:spPr>
                <a:xfrm>
                  <a:off x="8805353"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28" name="Freeform: Shape 6827">
                  <a:extLst>
                    <a:ext uri="{FF2B5EF4-FFF2-40B4-BE49-F238E27FC236}">
                      <a16:creationId xmlns:a16="http://schemas.microsoft.com/office/drawing/2014/main" id="{016916AB-E6BA-400A-9644-F729D58342B8}"/>
                    </a:ext>
                  </a:extLst>
                </p:cNvPr>
                <p:cNvSpPr/>
                <p:nvPr/>
              </p:nvSpPr>
              <p:spPr>
                <a:xfrm>
                  <a:off x="9135109"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grpSp>
        </p:grpSp>
        <p:grpSp>
          <p:nvGrpSpPr>
            <p:cNvPr id="6829" name="Graphic 6612">
              <a:extLst>
                <a:ext uri="{FF2B5EF4-FFF2-40B4-BE49-F238E27FC236}">
                  <a16:creationId xmlns:a16="http://schemas.microsoft.com/office/drawing/2014/main" id="{199F8DB0-D6AB-40D7-9DD5-BB2B71951D83}"/>
                </a:ext>
              </a:extLst>
            </p:cNvPr>
            <p:cNvGrpSpPr/>
            <p:nvPr/>
          </p:nvGrpSpPr>
          <p:grpSpPr>
            <a:xfrm>
              <a:off x="13412787" y="1897855"/>
              <a:ext cx="4466177" cy="9775412"/>
              <a:chOff x="13412787" y="1897855"/>
              <a:chExt cx="4466177" cy="9775412"/>
            </a:xfrm>
            <a:solidFill>
              <a:srgbClr val="6DA5AF"/>
            </a:solidFill>
          </p:grpSpPr>
          <p:grpSp>
            <p:nvGrpSpPr>
              <p:cNvPr id="6830" name="Graphic 6612">
                <a:extLst>
                  <a:ext uri="{FF2B5EF4-FFF2-40B4-BE49-F238E27FC236}">
                    <a16:creationId xmlns:a16="http://schemas.microsoft.com/office/drawing/2014/main" id="{199F8DB0-D6AB-40D7-9DD5-BB2B71951D83}"/>
                  </a:ext>
                </a:extLst>
              </p:cNvPr>
              <p:cNvGrpSpPr/>
              <p:nvPr/>
            </p:nvGrpSpPr>
            <p:grpSpPr>
              <a:xfrm>
                <a:off x="17371376" y="6868476"/>
                <a:ext cx="507587" cy="4804791"/>
                <a:chOff x="17371376" y="6868476"/>
                <a:chExt cx="507587" cy="4804791"/>
              </a:xfrm>
              <a:solidFill>
                <a:srgbClr val="6DA5AF"/>
              </a:solidFill>
            </p:grpSpPr>
            <p:sp>
              <p:nvSpPr>
                <p:cNvPr id="6831" name="Freeform: Shape 6830">
                  <a:extLst>
                    <a:ext uri="{FF2B5EF4-FFF2-40B4-BE49-F238E27FC236}">
                      <a16:creationId xmlns:a16="http://schemas.microsoft.com/office/drawing/2014/main" id="{9C093511-2221-4BD2-A4BA-9B3FFF002927}"/>
                    </a:ext>
                  </a:extLst>
                </p:cNvPr>
                <p:cNvSpPr/>
                <p:nvPr/>
              </p:nvSpPr>
              <p:spPr>
                <a:xfrm>
                  <a:off x="17701132" y="1155420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32" name="Freeform: Shape 6831">
                  <a:extLst>
                    <a:ext uri="{FF2B5EF4-FFF2-40B4-BE49-F238E27FC236}">
                      <a16:creationId xmlns:a16="http://schemas.microsoft.com/office/drawing/2014/main" id="{16BC8BDE-F5AC-447D-9944-8B4E59753218}"/>
                    </a:ext>
                  </a:extLst>
                </p:cNvPr>
                <p:cNvSpPr/>
                <p:nvPr/>
              </p:nvSpPr>
              <p:spPr>
                <a:xfrm>
                  <a:off x="17371376" y="11261311"/>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33" name="Freeform: Shape 6832">
                  <a:extLst>
                    <a:ext uri="{FF2B5EF4-FFF2-40B4-BE49-F238E27FC236}">
                      <a16:creationId xmlns:a16="http://schemas.microsoft.com/office/drawing/2014/main" id="{4643D593-7D98-401E-9138-527662B12804}"/>
                    </a:ext>
                  </a:extLst>
                </p:cNvPr>
                <p:cNvSpPr/>
                <p:nvPr/>
              </p:nvSpPr>
              <p:spPr>
                <a:xfrm>
                  <a:off x="17701132" y="11261311"/>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34" name="Freeform: Shape 6833">
                  <a:extLst>
                    <a:ext uri="{FF2B5EF4-FFF2-40B4-BE49-F238E27FC236}">
                      <a16:creationId xmlns:a16="http://schemas.microsoft.com/office/drawing/2014/main" id="{3812D8DA-F2E0-41F5-B644-F18002A8D290}"/>
                    </a:ext>
                  </a:extLst>
                </p:cNvPr>
                <p:cNvSpPr/>
                <p:nvPr/>
              </p:nvSpPr>
              <p:spPr>
                <a:xfrm>
                  <a:off x="17371376" y="1096851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35" name="Freeform: Shape 6834">
                  <a:extLst>
                    <a:ext uri="{FF2B5EF4-FFF2-40B4-BE49-F238E27FC236}">
                      <a16:creationId xmlns:a16="http://schemas.microsoft.com/office/drawing/2014/main" id="{02889511-D4A8-4726-9565-0307AC7E0AF0}"/>
                    </a:ext>
                  </a:extLst>
                </p:cNvPr>
                <p:cNvSpPr/>
                <p:nvPr/>
              </p:nvSpPr>
              <p:spPr>
                <a:xfrm>
                  <a:off x="17701132" y="1096851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36" name="Freeform: Shape 6835">
                  <a:extLst>
                    <a:ext uri="{FF2B5EF4-FFF2-40B4-BE49-F238E27FC236}">
                      <a16:creationId xmlns:a16="http://schemas.microsoft.com/office/drawing/2014/main" id="{0B5A03AD-96E5-4D3D-918A-F94ED82E6991}"/>
                    </a:ext>
                  </a:extLst>
                </p:cNvPr>
                <p:cNvSpPr/>
                <p:nvPr/>
              </p:nvSpPr>
              <p:spPr>
                <a:xfrm>
                  <a:off x="17371376" y="1067561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37" name="Freeform: Shape 6836">
                  <a:extLst>
                    <a:ext uri="{FF2B5EF4-FFF2-40B4-BE49-F238E27FC236}">
                      <a16:creationId xmlns:a16="http://schemas.microsoft.com/office/drawing/2014/main" id="{4A46A2B9-8E72-4795-80D3-BFC23F921031}"/>
                    </a:ext>
                  </a:extLst>
                </p:cNvPr>
                <p:cNvSpPr/>
                <p:nvPr/>
              </p:nvSpPr>
              <p:spPr>
                <a:xfrm>
                  <a:off x="17701132" y="1067561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38" name="Freeform: Shape 6837">
                  <a:extLst>
                    <a:ext uri="{FF2B5EF4-FFF2-40B4-BE49-F238E27FC236}">
                      <a16:creationId xmlns:a16="http://schemas.microsoft.com/office/drawing/2014/main" id="{E5406A5B-EF1E-43B2-86EA-4961DBAC293C}"/>
                    </a:ext>
                  </a:extLst>
                </p:cNvPr>
                <p:cNvSpPr/>
                <p:nvPr/>
              </p:nvSpPr>
              <p:spPr>
                <a:xfrm>
                  <a:off x="17371376" y="10382725"/>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39" name="Freeform: Shape 6838">
                  <a:extLst>
                    <a:ext uri="{FF2B5EF4-FFF2-40B4-BE49-F238E27FC236}">
                      <a16:creationId xmlns:a16="http://schemas.microsoft.com/office/drawing/2014/main" id="{3C9AE071-EBAB-49D8-AFE2-695C4165467B}"/>
                    </a:ext>
                  </a:extLst>
                </p:cNvPr>
                <p:cNvSpPr/>
                <p:nvPr/>
              </p:nvSpPr>
              <p:spPr>
                <a:xfrm>
                  <a:off x="17701132" y="10382725"/>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40" name="Freeform: Shape 6839">
                  <a:extLst>
                    <a:ext uri="{FF2B5EF4-FFF2-40B4-BE49-F238E27FC236}">
                      <a16:creationId xmlns:a16="http://schemas.microsoft.com/office/drawing/2014/main" id="{628E2A52-5A5A-42B2-8354-9E0DD950F5DB}"/>
                    </a:ext>
                  </a:extLst>
                </p:cNvPr>
                <p:cNvSpPr/>
                <p:nvPr/>
              </p:nvSpPr>
              <p:spPr>
                <a:xfrm>
                  <a:off x="17371376" y="1008992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41" name="Freeform: Shape 6840">
                  <a:extLst>
                    <a:ext uri="{FF2B5EF4-FFF2-40B4-BE49-F238E27FC236}">
                      <a16:creationId xmlns:a16="http://schemas.microsoft.com/office/drawing/2014/main" id="{2042597C-93E9-4AD4-9800-7BE4E64B1096}"/>
                    </a:ext>
                  </a:extLst>
                </p:cNvPr>
                <p:cNvSpPr/>
                <p:nvPr/>
              </p:nvSpPr>
              <p:spPr>
                <a:xfrm>
                  <a:off x="17701132" y="10089927"/>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42" name="Freeform: Shape 6841">
                  <a:extLst>
                    <a:ext uri="{FF2B5EF4-FFF2-40B4-BE49-F238E27FC236}">
                      <a16:creationId xmlns:a16="http://schemas.microsoft.com/office/drawing/2014/main" id="{4296FE7C-8990-43CE-90FB-9153AC6B9BF9}"/>
                    </a:ext>
                  </a:extLst>
                </p:cNvPr>
                <p:cNvSpPr/>
                <p:nvPr/>
              </p:nvSpPr>
              <p:spPr>
                <a:xfrm>
                  <a:off x="17371376" y="97970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43" name="Freeform: Shape 6842">
                  <a:extLst>
                    <a:ext uri="{FF2B5EF4-FFF2-40B4-BE49-F238E27FC236}">
                      <a16:creationId xmlns:a16="http://schemas.microsoft.com/office/drawing/2014/main" id="{F84E57B0-2F23-449E-931C-FE52FDF4F059}"/>
                    </a:ext>
                  </a:extLst>
                </p:cNvPr>
                <p:cNvSpPr/>
                <p:nvPr/>
              </p:nvSpPr>
              <p:spPr>
                <a:xfrm>
                  <a:off x="17701132" y="979703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44" name="Freeform: Shape 6843">
                  <a:extLst>
                    <a:ext uri="{FF2B5EF4-FFF2-40B4-BE49-F238E27FC236}">
                      <a16:creationId xmlns:a16="http://schemas.microsoft.com/office/drawing/2014/main" id="{7143CFF9-6FE8-4A37-946D-5F646C2ED611}"/>
                    </a:ext>
                  </a:extLst>
                </p:cNvPr>
                <p:cNvSpPr/>
                <p:nvPr/>
              </p:nvSpPr>
              <p:spPr>
                <a:xfrm>
                  <a:off x="17371376" y="9504139"/>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45" name="Freeform: Shape 6844">
                  <a:extLst>
                    <a:ext uri="{FF2B5EF4-FFF2-40B4-BE49-F238E27FC236}">
                      <a16:creationId xmlns:a16="http://schemas.microsoft.com/office/drawing/2014/main" id="{A9DE3805-95FA-4767-827E-58787997CDAB}"/>
                    </a:ext>
                  </a:extLst>
                </p:cNvPr>
                <p:cNvSpPr/>
                <p:nvPr/>
              </p:nvSpPr>
              <p:spPr>
                <a:xfrm>
                  <a:off x="17701132" y="9504139"/>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46" name="Freeform: Shape 6845">
                  <a:extLst>
                    <a:ext uri="{FF2B5EF4-FFF2-40B4-BE49-F238E27FC236}">
                      <a16:creationId xmlns:a16="http://schemas.microsoft.com/office/drawing/2014/main" id="{B0D45E99-6523-4D7C-B9BA-0EC906F035C2}"/>
                    </a:ext>
                  </a:extLst>
                </p:cNvPr>
                <p:cNvSpPr/>
                <p:nvPr/>
              </p:nvSpPr>
              <p:spPr>
                <a:xfrm>
                  <a:off x="17371376" y="92113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47" name="Freeform: Shape 6846">
                  <a:extLst>
                    <a:ext uri="{FF2B5EF4-FFF2-40B4-BE49-F238E27FC236}">
                      <a16:creationId xmlns:a16="http://schemas.microsoft.com/office/drawing/2014/main" id="{D62893AF-C864-45F3-BDBC-DF9B6B00D93D}"/>
                    </a:ext>
                  </a:extLst>
                </p:cNvPr>
                <p:cNvSpPr/>
                <p:nvPr/>
              </p:nvSpPr>
              <p:spPr>
                <a:xfrm>
                  <a:off x="17701132" y="9211341"/>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48" name="Freeform: Shape 6847">
                  <a:extLst>
                    <a:ext uri="{FF2B5EF4-FFF2-40B4-BE49-F238E27FC236}">
                      <a16:creationId xmlns:a16="http://schemas.microsoft.com/office/drawing/2014/main" id="{6BFFD98B-48A0-4923-A84D-6339A67D9508}"/>
                    </a:ext>
                  </a:extLst>
                </p:cNvPr>
                <p:cNvSpPr/>
                <p:nvPr/>
              </p:nvSpPr>
              <p:spPr>
                <a:xfrm>
                  <a:off x="17371376" y="89184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49" name="Freeform: Shape 6848">
                  <a:extLst>
                    <a:ext uri="{FF2B5EF4-FFF2-40B4-BE49-F238E27FC236}">
                      <a16:creationId xmlns:a16="http://schemas.microsoft.com/office/drawing/2014/main" id="{C51D9576-0C40-4AD8-9A3B-6EE0D5F3DB27}"/>
                    </a:ext>
                  </a:extLst>
                </p:cNvPr>
                <p:cNvSpPr/>
                <p:nvPr/>
              </p:nvSpPr>
              <p:spPr>
                <a:xfrm>
                  <a:off x="17701132" y="8918447"/>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50" name="Freeform: Shape 6849">
                  <a:extLst>
                    <a:ext uri="{FF2B5EF4-FFF2-40B4-BE49-F238E27FC236}">
                      <a16:creationId xmlns:a16="http://schemas.microsoft.com/office/drawing/2014/main" id="{9BE739EC-0AFE-4253-BB73-0CCA7158EA13}"/>
                    </a:ext>
                  </a:extLst>
                </p:cNvPr>
                <p:cNvSpPr/>
                <p:nvPr/>
              </p:nvSpPr>
              <p:spPr>
                <a:xfrm>
                  <a:off x="17371376" y="862564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51" name="Freeform: Shape 6850">
                  <a:extLst>
                    <a:ext uri="{FF2B5EF4-FFF2-40B4-BE49-F238E27FC236}">
                      <a16:creationId xmlns:a16="http://schemas.microsoft.com/office/drawing/2014/main" id="{469A1EDB-046A-4794-985F-C4C48D099697}"/>
                    </a:ext>
                  </a:extLst>
                </p:cNvPr>
                <p:cNvSpPr/>
                <p:nvPr/>
              </p:nvSpPr>
              <p:spPr>
                <a:xfrm>
                  <a:off x="17701132" y="862564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52" name="Freeform: Shape 6851">
                  <a:extLst>
                    <a:ext uri="{FF2B5EF4-FFF2-40B4-BE49-F238E27FC236}">
                      <a16:creationId xmlns:a16="http://schemas.microsoft.com/office/drawing/2014/main" id="{51CFF415-9F48-4766-AFD1-9E0B1DBD8CF9}"/>
                    </a:ext>
                  </a:extLst>
                </p:cNvPr>
                <p:cNvSpPr/>
                <p:nvPr/>
              </p:nvSpPr>
              <p:spPr>
                <a:xfrm>
                  <a:off x="17371376" y="83327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53" name="Freeform: Shape 6852">
                  <a:extLst>
                    <a:ext uri="{FF2B5EF4-FFF2-40B4-BE49-F238E27FC236}">
                      <a16:creationId xmlns:a16="http://schemas.microsoft.com/office/drawing/2014/main" id="{237A615B-8967-4908-A6E1-9765A838D0DE}"/>
                    </a:ext>
                  </a:extLst>
                </p:cNvPr>
                <p:cNvSpPr/>
                <p:nvPr/>
              </p:nvSpPr>
              <p:spPr>
                <a:xfrm>
                  <a:off x="17701132" y="833275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54" name="Freeform: Shape 6853">
                  <a:extLst>
                    <a:ext uri="{FF2B5EF4-FFF2-40B4-BE49-F238E27FC236}">
                      <a16:creationId xmlns:a16="http://schemas.microsoft.com/office/drawing/2014/main" id="{F84B39DC-8CD9-4EE5-8242-E9EA58453D29}"/>
                    </a:ext>
                  </a:extLst>
                </p:cNvPr>
                <p:cNvSpPr/>
                <p:nvPr/>
              </p:nvSpPr>
              <p:spPr>
                <a:xfrm>
                  <a:off x="17371376" y="8039861"/>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55" name="Freeform: Shape 6854">
                  <a:extLst>
                    <a:ext uri="{FF2B5EF4-FFF2-40B4-BE49-F238E27FC236}">
                      <a16:creationId xmlns:a16="http://schemas.microsoft.com/office/drawing/2014/main" id="{D0BA872A-4B5F-4790-A6C3-A3CE0436FD63}"/>
                    </a:ext>
                  </a:extLst>
                </p:cNvPr>
                <p:cNvSpPr/>
                <p:nvPr/>
              </p:nvSpPr>
              <p:spPr>
                <a:xfrm>
                  <a:off x="17701132" y="8039861"/>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56" name="Freeform: Shape 6855">
                  <a:extLst>
                    <a:ext uri="{FF2B5EF4-FFF2-40B4-BE49-F238E27FC236}">
                      <a16:creationId xmlns:a16="http://schemas.microsoft.com/office/drawing/2014/main" id="{D8EEDE10-B08E-486F-929B-54157DDF96BF}"/>
                    </a:ext>
                  </a:extLst>
                </p:cNvPr>
                <p:cNvSpPr/>
                <p:nvPr/>
              </p:nvSpPr>
              <p:spPr>
                <a:xfrm>
                  <a:off x="17371376" y="774706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57" name="Freeform: Shape 6856">
                  <a:extLst>
                    <a:ext uri="{FF2B5EF4-FFF2-40B4-BE49-F238E27FC236}">
                      <a16:creationId xmlns:a16="http://schemas.microsoft.com/office/drawing/2014/main" id="{51F6C498-87A1-4495-AF00-9215FB11A773}"/>
                    </a:ext>
                  </a:extLst>
                </p:cNvPr>
                <p:cNvSpPr/>
                <p:nvPr/>
              </p:nvSpPr>
              <p:spPr>
                <a:xfrm>
                  <a:off x="17701132" y="774706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58" name="Freeform: Shape 6857">
                  <a:extLst>
                    <a:ext uri="{FF2B5EF4-FFF2-40B4-BE49-F238E27FC236}">
                      <a16:creationId xmlns:a16="http://schemas.microsoft.com/office/drawing/2014/main" id="{F34E7690-75BB-4CEA-8C5F-FDEF19FFC2E2}"/>
                    </a:ext>
                  </a:extLst>
                </p:cNvPr>
                <p:cNvSpPr/>
                <p:nvPr/>
              </p:nvSpPr>
              <p:spPr>
                <a:xfrm>
                  <a:off x="17371376" y="745416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59" name="Freeform: Shape 6858">
                  <a:extLst>
                    <a:ext uri="{FF2B5EF4-FFF2-40B4-BE49-F238E27FC236}">
                      <a16:creationId xmlns:a16="http://schemas.microsoft.com/office/drawing/2014/main" id="{D2D16F0A-98B8-4190-9206-D3BD3FF2978C}"/>
                    </a:ext>
                  </a:extLst>
                </p:cNvPr>
                <p:cNvSpPr/>
                <p:nvPr/>
              </p:nvSpPr>
              <p:spPr>
                <a:xfrm>
                  <a:off x="17701132" y="745416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60" name="Freeform: Shape 6859">
                  <a:extLst>
                    <a:ext uri="{FF2B5EF4-FFF2-40B4-BE49-F238E27FC236}">
                      <a16:creationId xmlns:a16="http://schemas.microsoft.com/office/drawing/2014/main" id="{80B4D656-3F82-49D1-A9B4-68F377C5CEDF}"/>
                    </a:ext>
                  </a:extLst>
                </p:cNvPr>
                <p:cNvSpPr/>
                <p:nvPr/>
              </p:nvSpPr>
              <p:spPr>
                <a:xfrm>
                  <a:off x="17371376" y="7161275"/>
                  <a:ext cx="177927" cy="119157"/>
                </a:xfrm>
                <a:custGeom>
                  <a:avLst/>
                  <a:gdLst>
                    <a:gd name="connsiteX0" fmla="*/ 177928 w 177927"/>
                    <a:gd name="connsiteY0" fmla="*/ 119157 h 119157"/>
                    <a:gd name="connsiteX1" fmla="*/ 0 w 177927"/>
                    <a:gd name="connsiteY1" fmla="*/ 0 h 119157"/>
                    <a:gd name="connsiteX2" fmla="*/ 28575 w 177927"/>
                    <a:gd name="connsiteY2" fmla="*/ 119157 h 119157"/>
                  </a:gdLst>
                  <a:ahLst/>
                  <a:cxnLst>
                    <a:cxn ang="0">
                      <a:pos x="connsiteX0" y="connsiteY0"/>
                    </a:cxn>
                    <a:cxn ang="0">
                      <a:pos x="connsiteX1" y="connsiteY1"/>
                    </a:cxn>
                    <a:cxn ang="0">
                      <a:pos x="connsiteX2" y="connsiteY2"/>
                    </a:cxn>
                  </a:cxnLst>
                  <a:rect l="l" t="t" r="r" b="b"/>
                  <a:pathLst>
                    <a:path w="177927" h="119157">
                      <a:moveTo>
                        <a:pt x="177928"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861" name="Freeform: Shape 6860">
                  <a:extLst>
                    <a:ext uri="{FF2B5EF4-FFF2-40B4-BE49-F238E27FC236}">
                      <a16:creationId xmlns:a16="http://schemas.microsoft.com/office/drawing/2014/main" id="{CB89F005-E9BC-424C-93F8-C42C67863302}"/>
                    </a:ext>
                  </a:extLst>
                </p:cNvPr>
                <p:cNvSpPr/>
                <p:nvPr/>
              </p:nvSpPr>
              <p:spPr>
                <a:xfrm>
                  <a:off x="17701132" y="7161275"/>
                  <a:ext cx="177832" cy="119157"/>
                </a:xfrm>
                <a:custGeom>
                  <a:avLst/>
                  <a:gdLst>
                    <a:gd name="connsiteX0" fmla="*/ 177832 w 177832"/>
                    <a:gd name="connsiteY0" fmla="*/ 119157 h 119157"/>
                    <a:gd name="connsiteX1" fmla="*/ 0 w 177832"/>
                    <a:gd name="connsiteY1" fmla="*/ 0 h 119157"/>
                    <a:gd name="connsiteX2" fmla="*/ 28575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862" name="Freeform: Shape 6861">
                  <a:extLst>
                    <a:ext uri="{FF2B5EF4-FFF2-40B4-BE49-F238E27FC236}">
                      <a16:creationId xmlns:a16="http://schemas.microsoft.com/office/drawing/2014/main" id="{3B8D961A-6700-4B00-84C2-CD052B2F9566}"/>
                    </a:ext>
                  </a:extLst>
                </p:cNvPr>
                <p:cNvSpPr/>
                <p:nvPr/>
              </p:nvSpPr>
              <p:spPr>
                <a:xfrm>
                  <a:off x="17371376" y="686847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63" name="Freeform: Shape 6862">
                  <a:extLst>
                    <a:ext uri="{FF2B5EF4-FFF2-40B4-BE49-F238E27FC236}">
                      <a16:creationId xmlns:a16="http://schemas.microsoft.com/office/drawing/2014/main" id="{39F251F4-6D45-4CC1-9A11-AF98EFBD74B3}"/>
                    </a:ext>
                  </a:extLst>
                </p:cNvPr>
                <p:cNvSpPr/>
                <p:nvPr/>
              </p:nvSpPr>
              <p:spPr>
                <a:xfrm>
                  <a:off x="17701132" y="6868476"/>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grpSp>
          <p:grpSp>
            <p:nvGrpSpPr>
              <p:cNvPr id="6864" name="Graphic 6612">
                <a:extLst>
                  <a:ext uri="{FF2B5EF4-FFF2-40B4-BE49-F238E27FC236}">
                    <a16:creationId xmlns:a16="http://schemas.microsoft.com/office/drawing/2014/main" id="{199F8DB0-D6AB-40D7-9DD5-BB2B71951D83}"/>
                  </a:ext>
                </a:extLst>
              </p:cNvPr>
              <p:cNvGrpSpPr/>
              <p:nvPr/>
            </p:nvGrpSpPr>
            <p:grpSpPr>
              <a:xfrm>
                <a:off x="13412787" y="6868476"/>
                <a:ext cx="3805046" cy="4219098"/>
                <a:chOff x="13412787" y="6868476"/>
                <a:chExt cx="3805046" cy="4219098"/>
              </a:xfrm>
              <a:solidFill>
                <a:srgbClr val="6DA5AF"/>
              </a:solidFill>
            </p:grpSpPr>
            <p:sp>
              <p:nvSpPr>
                <p:cNvPr id="6865" name="Freeform: Shape 6864">
                  <a:extLst>
                    <a:ext uri="{FF2B5EF4-FFF2-40B4-BE49-F238E27FC236}">
                      <a16:creationId xmlns:a16="http://schemas.microsoft.com/office/drawing/2014/main" id="{B2AF9E28-FDFB-4915-8F1E-FA70FB7C70BA}"/>
                    </a:ext>
                  </a:extLst>
                </p:cNvPr>
                <p:cNvSpPr/>
                <p:nvPr/>
              </p:nvSpPr>
              <p:spPr>
                <a:xfrm>
                  <a:off x="17040002" y="10968513"/>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66" name="Freeform: Shape 6865">
                  <a:extLst>
                    <a:ext uri="{FF2B5EF4-FFF2-40B4-BE49-F238E27FC236}">
                      <a16:creationId xmlns:a16="http://schemas.microsoft.com/office/drawing/2014/main" id="{9FCA94F3-A365-46B5-8D12-48EE5B4EF068}"/>
                    </a:ext>
                  </a:extLst>
                </p:cNvPr>
                <p:cNvSpPr/>
                <p:nvPr/>
              </p:nvSpPr>
              <p:spPr>
                <a:xfrm>
                  <a:off x="16710246" y="1067561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67" name="Freeform: Shape 6866">
                  <a:extLst>
                    <a:ext uri="{FF2B5EF4-FFF2-40B4-BE49-F238E27FC236}">
                      <a16:creationId xmlns:a16="http://schemas.microsoft.com/office/drawing/2014/main" id="{9308576A-ECC9-4611-8EA3-2DEEC59DF031}"/>
                    </a:ext>
                  </a:extLst>
                </p:cNvPr>
                <p:cNvSpPr/>
                <p:nvPr/>
              </p:nvSpPr>
              <p:spPr>
                <a:xfrm>
                  <a:off x="17040002" y="10675619"/>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68" name="Freeform: Shape 6867">
                  <a:extLst>
                    <a:ext uri="{FF2B5EF4-FFF2-40B4-BE49-F238E27FC236}">
                      <a16:creationId xmlns:a16="http://schemas.microsoft.com/office/drawing/2014/main" id="{CB3D6629-AD1C-478D-ABA9-196A1F828FB6}"/>
                    </a:ext>
                  </a:extLst>
                </p:cNvPr>
                <p:cNvSpPr/>
                <p:nvPr/>
              </p:nvSpPr>
              <p:spPr>
                <a:xfrm>
                  <a:off x="16380490" y="10382725"/>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69" name="Freeform: Shape 6868">
                  <a:extLst>
                    <a:ext uri="{FF2B5EF4-FFF2-40B4-BE49-F238E27FC236}">
                      <a16:creationId xmlns:a16="http://schemas.microsoft.com/office/drawing/2014/main" id="{3FA368DB-8372-4E09-934E-1F4CD146331F}"/>
                    </a:ext>
                  </a:extLst>
                </p:cNvPr>
                <p:cNvSpPr/>
                <p:nvPr/>
              </p:nvSpPr>
              <p:spPr>
                <a:xfrm>
                  <a:off x="16710246" y="10382725"/>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70" name="Freeform: Shape 6869">
                  <a:extLst>
                    <a:ext uri="{FF2B5EF4-FFF2-40B4-BE49-F238E27FC236}">
                      <a16:creationId xmlns:a16="http://schemas.microsoft.com/office/drawing/2014/main" id="{832678DA-9EF1-48ED-A69D-4C4B638A4FF7}"/>
                    </a:ext>
                  </a:extLst>
                </p:cNvPr>
                <p:cNvSpPr/>
                <p:nvPr/>
              </p:nvSpPr>
              <p:spPr>
                <a:xfrm>
                  <a:off x="17040002" y="10382725"/>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71" name="Freeform: Shape 6870">
                  <a:extLst>
                    <a:ext uri="{FF2B5EF4-FFF2-40B4-BE49-F238E27FC236}">
                      <a16:creationId xmlns:a16="http://schemas.microsoft.com/office/drawing/2014/main" id="{F4D3DA99-9876-4745-8538-2D33AB255E59}"/>
                    </a:ext>
                  </a:extLst>
                </p:cNvPr>
                <p:cNvSpPr/>
                <p:nvPr/>
              </p:nvSpPr>
              <p:spPr>
                <a:xfrm>
                  <a:off x="16050735" y="1008992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72" name="Freeform: Shape 6871">
                  <a:extLst>
                    <a:ext uri="{FF2B5EF4-FFF2-40B4-BE49-F238E27FC236}">
                      <a16:creationId xmlns:a16="http://schemas.microsoft.com/office/drawing/2014/main" id="{4E09603F-3BBB-45A1-AEB9-3546F625AC9F}"/>
                    </a:ext>
                  </a:extLst>
                </p:cNvPr>
                <p:cNvSpPr/>
                <p:nvPr/>
              </p:nvSpPr>
              <p:spPr>
                <a:xfrm>
                  <a:off x="16380490" y="1008992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73" name="Freeform: Shape 6872">
                  <a:extLst>
                    <a:ext uri="{FF2B5EF4-FFF2-40B4-BE49-F238E27FC236}">
                      <a16:creationId xmlns:a16="http://schemas.microsoft.com/office/drawing/2014/main" id="{6565C0F7-F723-4770-99EE-F92C11812B6A}"/>
                    </a:ext>
                  </a:extLst>
                </p:cNvPr>
                <p:cNvSpPr/>
                <p:nvPr/>
              </p:nvSpPr>
              <p:spPr>
                <a:xfrm>
                  <a:off x="16710246" y="1008992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74" name="Freeform: Shape 6873">
                  <a:extLst>
                    <a:ext uri="{FF2B5EF4-FFF2-40B4-BE49-F238E27FC236}">
                      <a16:creationId xmlns:a16="http://schemas.microsoft.com/office/drawing/2014/main" id="{DE188670-9B55-4902-94DC-A7290D5DEE23}"/>
                    </a:ext>
                  </a:extLst>
                </p:cNvPr>
                <p:cNvSpPr/>
                <p:nvPr/>
              </p:nvSpPr>
              <p:spPr>
                <a:xfrm>
                  <a:off x="17040002" y="10089927"/>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75" name="Freeform: Shape 6874">
                  <a:extLst>
                    <a:ext uri="{FF2B5EF4-FFF2-40B4-BE49-F238E27FC236}">
                      <a16:creationId xmlns:a16="http://schemas.microsoft.com/office/drawing/2014/main" id="{F20640FF-BC0C-4BCB-8C3A-8798910882E5}"/>
                    </a:ext>
                  </a:extLst>
                </p:cNvPr>
                <p:cNvSpPr/>
                <p:nvPr/>
              </p:nvSpPr>
              <p:spPr>
                <a:xfrm>
                  <a:off x="15720980" y="97970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76" name="Freeform: Shape 6875">
                  <a:extLst>
                    <a:ext uri="{FF2B5EF4-FFF2-40B4-BE49-F238E27FC236}">
                      <a16:creationId xmlns:a16="http://schemas.microsoft.com/office/drawing/2014/main" id="{9C8A46F1-948B-456F-843C-62D45192E5DA}"/>
                    </a:ext>
                  </a:extLst>
                </p:cNvPr>
                <p:cNvSpPr/>
                <p:nvPr/>
              </p:nvSpPr>
              <p:spPr>
                <a:xfrm>
                  <a:off x="16050735" y="97970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77" name="Freeform: Shape 6876">
                  <a:extLst>
                    <a:ext uri="{FF2B5EF4-FFF2-40B4-BE49-F238E27FC236}">
                      <a16:creationId xmlns:a16="http://schemas.microsoft.com/office/drawing/2014/main" id="{D4738E9F-7C30-45D5-A9BB-25FCB0EB7764}"/>
                    </a:ext>
                  </a:extLst>
                </p:cNvPr>
                <p:cNvSpPr/>
                <p:nvPr/>
              </p:nvSpPr>
              <p:spPr>
                <a:xfrm>
                  <a:off x="16380490" y="97970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78" name="Freeform: Shape 6877">
                  <a:extLst>
                    <a:ext uri="{FF2B5EF4-FFF2-40B4-BE49-F238E27FC236}">
                      <a16:creationId xmlns:a16="http://schemas.microsoft.com/office/drawing/2014/main" id="{BDAB1182-4F96-48D1-8985-43559026A09C}"/>
                    </a:ext>
                  </a:extLst>
                </p:cNvPr>
                <p:cNvSpPr/>
                <p:nvPr/>
              </p:nvSpPr>
              <p:spPr>
                <a:xfrm>
                  <a:off x="16710246" y="97970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79" name="Freeform: Shape 6878">
                  <a:extLst>
                    <a:ext uri="{FF2B5EF4-FFF2-40B4-BE49-F238E27FC236}">
                      <a16:creationId xmlns:a16="http://schemas.microsoft.com/office/drawing/2014/main" id="{A7FEF25A-32EC-4CAF-9B2E-8211DAAEA41B}"/>
                    </a:ext>
                  </a:extLst>
                </p:cNvPr>
                <p:cNvSpPr/>
                <p:nvPr/>
              </p:nvSpPr>
              <p:spPr>
                <a:xfrm>
                  <a:off x="17040002" y="9797033"/>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80" name="Freeform: Shape 6879">
                  <a:extLst>
                    <a:ext uri="{FF2B5EF4-FFF2-40B4-BE49-F238E27FC236}">
                      <a16:creationId xmlns:a16="http://schemas.microsoft.com/office/drawing/2014/main" id="{0AF20581-5D83-4C37-AE61-4D46E1DD3058}"/>
                    </a:ext>
                  </a:extLst>
                </p:cNvPr>
                <p:cNvSpPr/>
                <p:nvPr/>
              </p:nvSpPr>
              <p:spPr>
                <a:xfrm>
                  <a:off x="15391319" y="9504139"/>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881" name="Freeform: Shape 6880">
                  <a:extLst>
                    <a:ext uri="{FF2B5EF4-FFF2-40B4-BE49-F238E27FC236}">
                      <a16:creationId xmlns:a16="http://schemas.microsoft.com/office/drawing/2014/main" id="{38D50299-BAFB-4EC5-BF7C-6872D457AE19}"/>
                    </a:ext>
                  </a:extLst>
                </p:cNvPr>
                <p:cNvSpPr/>
                <p:nvPr/>
              </p:nvSpPr>
              <p:spPr>
                <a:xfrm>
                  <a:off x="15720980" y="9504139"/>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82" name="Freeform: Shape 6881">
                  <a:extLst>
                    <a:ext uri="{FF2B5EF4-FFF2-40B4-BE49-F238E27FC236}">
                      <a16:creationId xmlns:a16="http://schemas.microsoft.com/office/drawing/2014/main" id="{14D2F090-1BA9-43CF-B2D8-1DAC8FC76B10}"/>
                    </a:ext>
                  </a:extLst>
                </p:cNvPr>
                <p:cNvSpPr/>
                <p:nvPr/>
              </p:nvSpPr>
              <p:spPr>
                <a:xfrm>
                  <a:off x="16050735" y="9504139"/>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83" name="Freeform: Shape 6882">
                  <a:extLst>
                    <a:ext uri="{FF2B5EF4-FFF2-40B4-BE49-F238E27FC236}">
                      <a16:creationId xmlns:a16="http://schemas.microsoft.com/office/drawing/2014/main" id="{688F1D0F-147D-44FE-990B-599396978ECF}"/>
                    </a:ext>
                  </a:extLst>
                </p:cNvPr>
                <p:cNvSpPr/>
                <p:nvPr/>
              </p:nvSpPr>
              <p:spPr>
                <a:xfrm>
                  <a:off x="16380490" y="9504139"/>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84" name="Freeform: Shape 6883">
                  <a:extLst>
                    <a:ext uri="{FF2B5EF4-FFF2-40B4-BE49-F238E27FC236}">
                      <a16:creationId xmlns:a16="http://schemas.microsoft.com/office/drawing/2014/main" id="{45F23822-83D0-4AB4-8921-3B4755C1311B}"/>
                    </a:ext>
                  </a:extLst>
                </p:cNvPr>
                <p:cNvSpPr/>
                <p:nvPr/>
              </p:nvSpPr>
              <p:spPr>
                <a:xfrm>
                  <a:off x="16710246" y="9504139"/>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85" name="Freeform: Shape 6884">
                  <a:extLst>
                    <a:ext uri="{FF2B5EF4-FFF2-40B4-BE49-F238E27FC236}">
                      <a16:creationId xmlns:a16="http://schemas.microsoft.com/office/drawing/2014/main" id="{65AC1CEF-3DBE-417D-B2A1-24DDF10EA8F5}"/>
                    </a:ext>
                  </a:extLst>
                </p:cNvPr>
                <p:cNvSpPr/>
                <p:nvPr/>
              </p:nvSpPr>
              <p:spPr>
                <a:xfrm>
                  <a:off x="17040002" y="9504139"/>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886" name="Freeform: Shape 6885">
                  <a:extLst>
                    <a:ext uri="{FF2B5EF4-FFF2-40B4-BE49-F238E27FC236}">
                      <a16:creationId xmlns:a16="http://schemas.microsoft.com/office/drawing/2014/main" id="{949926B6-C1A3-49A8-818A-243ACD32E3DC}"/>
                    </a:ext>
                  </a:extLst>
                </p:cNvPr>
                <p:cNvSpPr/>
                <p:nvPr/>
              </p:nvSpPr>
              <p:spPr>
                <a:xfrm>
                  <a:off x="15061564" y="92113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887" name="Freeform: Shape 6886">
                  <a:extLst>
                    <a:ext uri="{FF2B5EF4-FFF2-40B4-BE49-F238E27FC236}">
                      <a16:creationId xmlns:a16="http://schemas.microsoft.com/office/drawing/2014/main" id="{B2A1369C-F564-4D29-8D17-069EE9FA0EBB}"/>
                    </a:ext>
                  </a:extLst>
                </p:cNvPr>
                <p:cNvSpPr/>
                <p:nvPr/>
              </p:nvSpPr>
              <p:spPr>
                <a:xfrm>
                  <a:off x="15391319" y="92113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888" name="Freeform: Shape 6887">
                  <a:extLst>
                    <a:ext uri="{FF2B5EF4-FFF2-40B4-BE49-F238E27FC236}">
                      <a16:creationId xmlns:a16="http://schemas.microsoft.com/office/drawing/2014/main" id="{81B32532-477D-4D42-BF5F-6812673EDB21}"/>
                    </a:ext>
                  </a:extLst>
                </p:cNvPr>
                <p:cNvSpPr/>
                <p:nvPr/>
              </p:nvSpPr>
              <p:spPr>
                <a:xfrm>
                  <a:off x="15720980" y="92113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89" name="Freeform: Shape 6888">
                  <a:extLst>
                    <a:ext uri="{FF2B5EF4-FFF2-40B4-BE49-F238E27FC236}">
                      <a16:creationId xmlns:a16="http://schemas.microsoft.com/office/drawing/2014/main" id="{861DB5D5-1561-4303-B101-A818A219FA44}"/>
                    </a:ext>
                  </a:extLst>
                </p:cNvPr>
                <p:cNvSpPr/>
                <p:nvPr/>
              </p:nvSpPr>
              <p:spPr>
                <a:xfrm>
                  <a:off x="16050735" y="92113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90" name="Freeform: Shape 6889">
                  <a:extLst>
                    <a:ext uri="{FF2B5EF4-FFF2-40B4-BE49-F238E27FC236}">
                      <a16:creationId xmlns:a16="http://schemas.microsoft.com/office/drawing/2014/main" id="{B1B11A93-96FC-42CC-903F-092CD2AA628C}"/>
                    </a:ext>
                  </a:extLst>
                </p:cNvPr>
                <p:cNvSpPr/>
                <p:nvPr/>
              </p:nvSpPr>
              <p:spPr>
                <a:xfrm>
                  <a:off x="16380490" y="92113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91" name="Freeform: Shape 6890">
                  <a:extLst>
                    <a:ext uri="{FF2B5EF4-FFF2-40B4-BE49-F238E27FC236}">
                      <a16:creationId xmlns:a16="http://schemas.microsoft.com/office/drawing/2014/main" id="{7CB064E1-1ABC-407D-BB17-0694400FEACC}"/>
                    </a:ext>
                  </a:extLst>
                </p:cNvPr>
                <p:cNvSpPr/>
                <p:nvPr/>
              </p:nvSpPr>
              <p:spPr>
                <a:xfrm>
                  <a:off x="16710246" y="92113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92" name="Freeform: Shape 6891">
                  <a:extLst>
                    <a:ext uri="{FF2B5EF4-FFF2-40B4-BE49-F238E27FC236}">
                      <a16:creationId xmlns:a16="http://schemas.microsoft.com/office/drawing/2014/main" id="{2D3858DE-4A7D-497D-B5DB-966DA4445DD1}"/>
                    </a:ext>
                  </a:extLst>
                </p:cNvPr>
                <p:cNvSpPr/>
                <p:nvPr/>
              </p:nvSpPr>
              <p:spPr>
                <a:xfrm>
                  <a:off x="17040002" y="9211341"/>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93" name="Freeform: Shape 6892">
                  <a:extLst>
                    <a:ext uri="{FF2B5EF4-FFF2-40B4-BE49-F238E27FC236}">
                      <a16:creationId xmlns:a16="http://schemas.microsoft.com/office/drawing/2014/main" id="{EB183C9B-C0F5-4E64-B520-5DA4D801BB0D}"/>
                    </a:ext>
                  </a:extLst>
                </p:cNvPr>
                <p:cNvSpPr/>
                <p:nvPr/>
              </p:nvSpPr>
              <p:spPr>
                <a:xfrm>
                  <a:off x="14731808" y="89184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894" name="Freeform: Shape 6893">
                  <a:extLst>
                    <a:ext uri="{FF2B5EF4-FFF2-40B4-BE49-F238E27FC236}">
                      <a16:creationId xmlns:a16="http://schemas.microsoft.com/office/drawing/2014/main" id="{11FC58D5-4FA1-437B-8A1D-D689396B8AAB}"/>
                    </a:ext>
                  </a:extLst>
                </p:cNvPr>
                <p:cNvSpPr/>
                <p:nvPr/>
              </p:nvSpPr>
              <p:spPr>
                <a:xfrm>
                  <a:off x="15061564" y="89184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895" name="Freeform: Shape 6894">
                  <a:extLst>
                    <a:ext uri="{FF2B5EF4-FFF2-40B4-BE49-F238E27FC236}">
                      <a16:creationId xmlns:a16="http://schemas.microsoft.com/office/drawing/2014/main" id="{A1F555FC-5BEA-45E5-924C-454561541C08}"/>
                    </a:ext>
                  </a:extLst>
                </p:cNvPr>
                <p:cNvSpPr/>
                <p:nvPr/>
              </p:nvSpPr>
              <p:spPr>
                <a:xfrm>
                  <a:off x="15391319" y="89184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896" name="Freeform: Shape 6895">
                  <a:extLst>
                    <a:ext uri="{FF2B5EF4-FFF2-40B4-BE49-F238E27FC236}">
                      <a16:creationId xmlns:a16="http://schemas.microsoft.com/office/drawing/2014/main" id="{83B02C2A-8234-46C8-9CC7-136F63EE5733}"/>
                    </a:ext>
                  </a:extLst>
                </p:cNvPr>
                <p:cNvSpPr/>
                <p:nvPr/>
              </p:nvSpPr>
              <p:spPr>
                <a:xfrm>
                  <a:off x="15720980" y="89184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97" name="Freeform: Shape 6896">
                  <a:extLst>
                    <a:ext uri="{FF2B5EF4-FFF2-40B4-BE49-F238E27FC236}">
                      <a16:creationId xmlns:a16="http://schemas.microsoft.com/office/drawing/2014/main" id="{A484FBFD-6D5C-4E12-BBBB-BC8212A74C4D}"/>
                    </a:ext>
                  </a:extLst>
                </p:cNvPr>
                <p:cNvSpPr/>
                <p:nvPr/>
              </p:nvSpPr>
              <p:spPr>
                <a:xfrm>
                  <a:off x="16050735" y="89184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98" name="Freeform: Shape 6897">
                  <a:extLst>
                    <a:ext uri="{FF2B5EF4-FFF2-40B4-BE49-F238E27FC236}">
                      <a16:creationId xmlns:a16="http://schemas.microsoft.com/office/drawing/2014/main" id="{AC4C938F-0A94-419B-BC2B-926399C94136}"/>
                    </a:ext>
                  </a:extLst>
                </p:cNvPr>
                <p:cNvSpPr/>
                <p:nvPr/>
              </p:nvSpPr>
              <p:spPr>
                <a:xfrm>
                  <a:off x="16380490" y="89184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899" name="Freeform: Shape 6898">
                  <a:extLst>
                    <a:ext uri="{FF2B5EF4-FFF2-40B4-BE49-F238E27FC236}">
                      <a16:creationId xmlns:a16="http://schemas.microsoft.com/office/drawing/2014/main" id="{1CD9DCE7-3A70-449D-95C0-8CD293746AC1}"/>
                    </a:ext>
                  </a:extLst>
                </p:cNvPr>
                <p:cNvSpPr/>
                <p:nvPr/>
              </p:nvSpPr>
              <p:spPr>
                <a:xfrm>
                  <a:off x="16710246" y="89184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00" name="Freeform: Shape 6899">
                  <a:extLst>
                    <a:ext uri="{FF2B5EF4-FFF2-40B4-BE49-F238E27FC236}">
                      <a16:creationId xmlns:a16="http://schemas.microsoft.com/office/drawing/2014/main" id="{DC0CE796-A95A-4739-AC6D-D4C77C53A963}"/>
                    </a:ext>
                  </a:extLst>
                </p:cNvPr>
                <p:cNvSpPr/>
                <p:nvPr/>
              </p:nvSpPr>
              <p:spPr>
                <a:xfrm>
                  <a:off x="17040002" y="8918447"/>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01" name="Freeform: Shape 6900">
                  <a:extLst>
                    <a:ext uri="{FF2B5EF4-FFF2-40B4-BE49-F238E27FC236}">
                      <a16:creationId xmlns:a16="http://schemas.microsoft.com/office/drawing/2014/main" id="{5815EF20-C363-4A6A-839B-723DD470DCE5}"/>
                    </a:ext>
                  </a:extLst>
                </p:cNvPr>
                <p:cNvSpPr/>
                <p:nvPr/>
              </p:nvSpPr>
              <p:spPr>
                <a:xfrm>
                  <a:off x="14402053" y="862564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02" name="Freeform: Shape 6901">
                  <a:extLst>
                    <a:ext uri="{FF2B5EF4-FFF2-40B4-BE49-F238E27FC236}">
                      <a16:creationId xmlns:a16="http://schemas.microsoft.com/office/drawing/2014/main" id="{DA21934F-B6CD-4184-A595-30F750DEC747}"/>
                    </a:ext>
                  </a:extLst>
                </p:cNvPr>
                <p:cNvSpPr/>
                <p:nvPr/>
              </p:nvSpPr>
              <p:spPr>
                <a:xfrm>
                  <a:off x="14731808" y="862564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03" name="Freeform: Shape 6902">
                  <a:extLst>
                    <a:ext uri="{FF2B5EF4-FFF2-40B4-BE49-F238E27FC236}">
                      <a16:creationId xmlns:a16="http://schemas.microsoft.com/office/drawing/2014/main" id="{CD571C7B-0AE6-4DD1-823C-36AC198BEF22}"/>
                    </a:ext>
                  </a:extLst>
                </p:cNvPr>
                <p:cNvSpPr/>
                <p:nvPr/>
              </p:nvSpPr>
              <p:spPr>
                <a:xfrm>
                  <a:off x="15061564" y="862564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04" name="Freeform: Shape 6903">
                  <a:extLst>
                    <a:ext uri="{FF2B5EF4-FFF2-40B4-BE49-F238E27FC236}">
                      <a16:creationId xmlns:a16="http://schemas.microsoft.com/office/drawing/2014/main" id="{7FC29721-498D-4B15-9054-8AD8C5FE5ABA}"/>
                    </a:ext>
                  </a:extLst>
                </p:cNvPr>
                <p:cNvSpPr/>
                <p:nvPr/>
              </p:nvSpPr>
              <p:spPr>
                <a:xfrm>
                  <a:off x="15391319" y="862564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05" name="Freeform: Shape 6904">
                  <a:extLst>
                    <a:ext uri="{FF2B5EF4-FFF2-40B4-BE49-F238E27FC236}">
                      <a16:creationId xmlns:a16="http://schemas.microsoft.com/office/drawing/2014/main" id="{1186858E-2F7A-4A64-8973-0F3BB565B616}"/>
                    </a:ext>
                  </a:extLst>
                </p:cNvPr>
                <p:cNvSpPr/>
                <p:nvPr/>
              </p:nvSpPr>
              <p:spPr>
                <a:xfrm>
                  <a:off x="15720980" y="8625649"/>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06" name="Freeform: Shape 6905">
                  <a:extLst>
                    <a:ext uri="{FF2B5EF4-FFF2-40B4-BE49-F238E27FC236}">
                      <a16:creationId xmlns:a16="http://schemas.microsoft.com/office/drawing/2014/main" id="{7875E0AA-210B-4114-B6C8-08339FAF8B45}"/>
                    </a:ext>
                  </a:extLst>
                </p:cNvPr>
                <p:cNvSpPr/>
                <p:nvPr/>
              </p:nvSpPr>
              <p:spPr>
                <a:xfrm>
                  <a:off x="16050735" y="8625649"/>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07" name="Freeform: Shape 6906">
                  <a:extLst>
                    <a:ext uri="{FF2B5EF4-FFF2-40B4-BE49-F238E27FC236}">
                      <a16:creationId xmlns:a16="http://schemas.microsoft.com/office/drawing/2014/main" id="{9AC328BC-10C4-42DB-8C02-1013BE4BCE07}"/>
                    </a:ext>
                  </a:extLst>
                </p:cNvPr>
                <p:cNvSpPr/>
                <p:nvPr/>
              </p:nvSpPr>
              <p:spPr>
                <a:xfrm>
                  <a:off x="16380490" y="862564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08" name="Freeform: Shape 6907">
                  <a:extLst>
                    <a:ext uri="{FF2B5EF4-FFF2-40B4-BE49-F238E27FC236}">
                      <a16:creationId xmlns:a16="http://schemas.microsoft.com/office/drawing/2014/main" id="{C1191E18-112A-45AC-A0DE-8426A75A332A}"/>
                    </a:ext>
                  </a:extLst>
                </p:cNvPr>
                <p:cNvSpPr/>
                <p:nvPr/>
              </p:nvSpPr>
              <p:spPr>
                <a:xfrm>
                  <a:off x="16710246" y="862564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09" name="Freeform: Shape 6908">
                  <a:extLst>
                    <a:ext uri="{FF2B5EF4-FFF2-40B4-BE49-F238E27FC236}">
                      <a16:creationId xmlns:a16="http://schemas.microsoft.com/office/drawing/2014/main" id="{CB643471-D2F5-43E4-A7C6-9826AEEC6B18}"/>
                    </a:ext>
                  </a:extLst>
                </p:cNvPr>
                <p:cNvSpPr/>
                <p:nvPr/>
              </p:nvSpPr>
              <p:spPr>
                <a:xfrm>
                  <a:off x="17040002" y="8625649"/>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10" name="Freeform: Shape 6909">
                  <a:extLst>
                    <a:ext uri="{FF2B5EF4-FFF2-40B4-BE49-F238E27FC236}">
                      <a16:creationId xmlns:a16="http://schemas.microsoft.com/office/drawing/2014/main" id="{A2A92B25-0C79-4195-A5F2-1D6D018653E8}"/>
                    </a:ext>
                  </a:extLst>
                </p:cNvPr>
                <p:cNvSpPr/>
                <p:nvPr/>
              </p:nvSpPr>
              <p:spPr>
                <a:xfrm>
                  <a:off x="14072297" y="83327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11" name="Freeform: Shape 6910">
                  <a:extLst>
                    <a:ext uri="{FF2B5EF4-FFF2-40B4-BE49-F238E27FC236}">
                      <a16:creationId xmlns:a16="http://schemas.microsoft.com/office/drawing/2014/main" id="{7A606F5C-9D9A-40CA-92FE-C1C8E85FE22F}"/>
                    </a:ext>
                  </a:extLst>
                </p:cNvPr>
                <p:cNvSpPr/>
                <p:nvPr/>
              </p:nvSpPr>
              <p:spPr>
                <a:xfrm>
                  <a:off x="14402053" y="833275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12" name="Freeform: Shape 6911">
                  <a:extLst>
                    <a:ext uri="{FF2B5EF4-FFF2-40B4-BE49-F238E27FC236}">
                      <a16:creationId xmlns:a16="http://schemas.microsoft.com/office/drawing/2014/main" id="{3D521968-D8ED-4978-97BE-86D9C119976A}"/>
                    </a:ext>
                  </a:extLst>
                </p:cNvPr>
                <p:cNvSpPr/>
                <p:nvPr/>
              </p:nvSpPr>
              <p:spPr>
                <a:xfrm>
                  <a:off x="14731808" y="83327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13" name="Freeform: Shape 6912">
                  <a:extLst>
                    <a:ext uri="{FF2B5EF4-FFF2-40B4-BE49-F238E27FC236}">
                      <a16:creationId xmlns:a16="http://schemas.microsoft.com/office/drawing/2014/main" id="{E1F3978B-6AFE-457B-A66E-8985C4F68AAC}"/>
                    </a:ext>
                  </a:extLst>
                </p:cNvPr>
                <p:cNvSpPr/>
                <p:nvPr/>
              </p:nvSpPr>
              <p:spPr>
                <a:xfrm>
                  <a:off x="15061564" y="83327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14" name="Freeform: Shape 6913">
                  <a:extLst>
                    <a:ext uri="{FF2B5EF4-FFF2-40B4-BE49-F238E27FC236}">
                      <a16:creationId xmlns:a16="http://schemas.microsoft.com/office/drawing/2014/main" id="{9CE7FCC0-92ED-418E-A89C-7EF0148DDB83}"/>
                    </a:ext>
                  </a:extLst>
                </p:cNvPr>
                <p:cNvSpPr/>
                <p:nvPr/>
              </p:nvSpPr>
              <p:spPr>
                <a:xfrm>
                  <a:off x="15391319" y="83327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15" name="Freeform: Shape 6914">
                  <a:extLst>
                    <a:ext uri="{FF2B5EF4-FFF2-40B4-BE49-F238E27FC236}">
                      <a16:creationId xmlns:a16="http://schemas.microsoft.com/office/drawing/2014/main" id="{C63E950C-89B5-4F0E-AB19-ACDBA9B3E3B9}"/>
                    </a:ext>
                  </a:extLst>
                </p:cNvPr>
                <p:cNvSpPr/>
                <p:nvPr/>
              </p:nvSpPr>
              <p:spPr>
                <a:xfrm>
                  <a:off x="15720980" y="83327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16" name="Freeform: Shape 6915">
                  <a:extLst>
                    <a:ext uri="{FF2B5EF4-FFF2-40B4-BE49-F238E27FC236}">
                      <a16:creationId xmlns:a16="http://schemas.microsoft.com/office/drawing/2014/main" id="{CB39630D-0244-49A3-A66D-C2CA259C8209}"/>
                    </a:ext>
                  </a:extLst>
                </p:cNvPr>
                <p:cNvSpPr/>
                <p:nvPr/>
              </p:nvSpPr>
              <p:spPr>
                <a:xfrm>
                  <a:off x="16050735" y="83327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17" name="Freeform: Shape 6916">
                  <a:extLst>
                    <a:ext uri="{FF2B5EF4-FFF2-40B4-BE49-F238E27FC236}">
                      <a16:creationId xmlns:a16="http://schemas.microsoft.com/office/drawing/2014/main" id="{D611A368-CB21-4D6A-BCC2-FEF3142DCBC3}"/>
                    </a:ext>
                  </a:extLst>
                </p:cNvPr>
                <p:cNvSpPr/>
                <p:nvPr/>
              </p:nvSpPr>
              <p:spPr>
                <a:xfrm>
                  <a:off x="16380490" y="83327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18" name="Freeform: Shape 6917">
                  <a:extLst>
                    <a:ext uri="{FF2B5EF4-FFF2-40B4-BE49-F238E27FC236}">
                      <a16:creationId xmlns:a16="http://schemas.microsoft.com/office/drawing/2014/main" id="{59516568-110C-4BE9-B971-A0BE54CA67FE}"/>
                    </a:ext>
                  </a:extLst>
                </p:cNvPr>
                <p:cNvSpPr/>
                <p:nvPr/>
              </p:nvSpPr>
              <p:spPr>
                <a:xfrm>
                  <a:off x="16710246" y="83327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19" name="Freeform: Shape 6918">
                  <a:extLst>
                    <a:ext uri="{FF2B5EF4-FFF2-40B4-BE49-F238E27FC236}">
                      <a16:creationId xmlns:a16="http://schemas.microsoft.com/office/drawing/2014/main" id="{421FA23F-BD87-401D-9D68-7EA77120CBD3}"/>
                    </a:ext>
                  </a:extLst>
                </p:cNvPr>
                <p:cNvSpPr/>
                <p:nvPr/>
              </p:nvSpPr>
              <p:spPr>
                <a:xfrm>
                  <a:off x="17040002" y="8332755"/>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20" name="Freeform: Shape 6919">
                  <a:extLst>
                    <a:ext uri="{FF2B5EF4-FFF2-40B4-BE49-F238E27FC236}">
                      <a16:creationId xmlns:a16="http://schemas.microsoft.com/office/drawing/2014/main" id="{D057ED03-F7B2-4678-8E15-D2CCEFC47F87}"/>
                    </a:ext>
                  </a:extLst>
                </p:cNvPr>
                <p:cNvSpPr/>
                <p:nvPr/>
              </p:nvSpPr>
              <p:spPr>
                <a:xfrm>
                  <a:off x="13742542" y="8039861"/>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21" name="Freeform: Shape 6920">
                  <a:extLst>
                    <a:ext uri="{FF2B5EF4-FFF2-40B4-BE49-F238E27FC236}">
                      <a16:creationId xmlns:a16="http://schemas.microsoft.com/office/drawing/2014/main" id="{4B56B45B-6182-42E4-8255-B4B98B693241}"/>
                    </a:ext>
                  </a:extLst>
                </p:cNvPr>
                <p:cNvSpPr/>
                <p:nvPr/>
              </p:nvSpPr>
              <p:spPr>
                <a:xfrm>
                  <a:off x="14072297" y="8039861"/>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22" name="Freeform: Shape 6921">
                  <a:extLst>
                    <a:ext uri="{FF2B5EF4-FFF2-40B4-BE49-F238E27FC236}">
                      <a16:creationId xmlns:a16="http://schemas.microsoft.com/office/drawing/2014/main" id="{FC734881-0AEE-46AF-836E-3FADFEBCC246}"/>
                    </a:ext>
                  </a:extLst>
                </p:cNvPr>
                <p:cNvSpPr/>
                <p:nvPr/>
              </p:nvSpPr>
              <p:spPr>
                <a:xfrm>
                  <a:off x="14402053" y="8039861"/>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23" name="Freeform: Shape 6922">
                  <a:extLst>
                    <a:ext uri="{FF2B5EF4-FFF2-40B4-BE49-F238E27FC236}">
                      <a16:creationId xmlns:a16="http://schemas.microsoft.com/office/drawing/2014/main" id="{D59930DA-6B9E-4B5F-8D60-C99BF5705FB3}"/>
                    </a:ext>
                  </a:extLst>
                </p:cNvPr>
                <p:cNvSpPr/>
                <p:nvPr/>
              </p:nvSpPr>
              <p:spPr>
                <a:xfrm>
                  <a:off x="14731808" y="8039861"/>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924" name="Freeform: Shape 6923">
                  <a:extLst>
                    <a:ext uri="{FF2B5EF4-FFF2-40B4-BE49-F238E27FC236}">
                      <a16:creationId xmlns:a16="http://schemas.microsoft.com/office/drawing/2014/main" id="{40DDD577-12FB-4133-A583-76020F8E2979}"/>
                    </a:ext>
                  </a:extLst>
                </p:cNvPr>
                <p:cNvSpPr/>
                <p:nvPr/>
              </p:nvSpPr>
              <p:spPr>
                <a:xfrm>
                  <a:off x="15061564" y="8039861"/>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925" name="Freeform: Shape 6924">
                  <a:extLst>
                    <a:ext uri="{FF2B5EF4-FFF2-40B4-BE49-F238E27FC236}">
                      <a16:creationId xmlns:a16="http://schemas.microsoft.com/office/drawing/2014/main" id="{BF40C22D-1B36-4D10-85E0-E4B3EB6967B8}"/>
                    </a:ext>
                  </a:extLst>
                </p:cNvPr>
                <p:cNvSpPr/>
                <p:nvPr/>
              </p:nvSpPr>
              <p:spPr>
                <a:xfrm>
                  <a:off x="15391319" y="8039861"/>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6926" name="Freeform: Shape 6925">
                  <a:extLst>
                    <a:ext uri="{FF2B5EF4-FFF2-40B4-BE49-F238E27FC236}">
                      <a16:creationId xmlns:a16="http://schemas.microsoft.com/office/drawing/2014/main" id="{551CDA15-F865-4EC0-9B7C-ED9EC992BE22}"/>
                    </a:ext>
                  </a:extLst>
                </p:cNvPr>
                <p:cNvSpPr/>
                <p:nvPr/>
              </p:nvSpPr>
              <p:spPr>
                <a:xfrm>
                  <a:off x="15720980" y="8039861"/>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27" name="Freeform: Shape 6926">
                  <a:extLst>
                    <a:ext uri="{FF2B5EF4-FFF2-40B4-BE49-F238E27FC236}">
                      <a16:creationId xmlns:a16="http://schemas.microsoft.com/office/drawing/2014/main" id="{408D9D6B-2912-43E2-B758-3722B6F20848}"/>
                    </a:ext>
                  </a:extLst>
                </p:cNvPr>
                <p:cNvSpPr/>
                <p:nvPr/>
              </p:nvSpPr>
              <p:spPr>
                <a:xfrm>
                  <a:off x="16050735" y="8039861"/>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28" name="Freeform: Shape 6927">
                  <a:extLst>
                    <a:ext uri="{FF2B5EF4-FFF2-40B4-BE49-F238E27FC236}">
                      <a16:creationId xmlns:a16="http://schemas.microsoft.com/office/drawing/2014/main" id="{09A65372-41B0-432F-98BC-AA18FAFE61FF}"/>
                    </a:ext>
                  </a:extLst>
                </p:cNvPr>
                <p:cNvSpPr/>
                <p:nvPr/>
              </p:nvSpPr>
              <p:spPr>
                <a:xfrm>
                  <a:off x="16380490" y="8039861"/>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29" name="Freeform: Shape 6928">
                  <a:extLst>
                    <a:ext uri="{FF2B5EF4-FFF2-40B4-BE49-F238E27FC236}">
                      <a16:creationId xmlns:a16="http://schemas.microsoft.com/office/drawing/2014/main" id="{70D5942F-DA7D-42D3-A307-D71F61FCBE0F}"/>
                    </a:ext>
                  </a:extLst>
                </p:cNvPr>
                <p:cNvSpPr/>
                <p:nvPr/>
              </p:nvSpPr>
              <p:spPr>
                <a:xfrm>
                  <a:off x="16710246" y="8039861"/>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30" name="Freeform: Shape 6929">
                  <a:extLst>
                    <a:ext uri="{FF2B5EF4-FFF2-40B4-BE49-F238E27FC236}">
                      <a16:creationId xmlns:a16="http://schemas.microsoft.com/office/drawing/2014/main" id="{18F7A530-2143-4288-B217-1C829219E69A}"/>
                    </a:ext>
                  </a:extLst>
                </p:cNvPr>
                <p:cNvSpPr/>
                <p:nvPr/>
              </p:nvSpPr>
              <p:spPr>
                <a:xfrm>
                  <a:off x="17040002" y="8039861"/>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31" name="Freeform: Shape 6930">
                  <a:extLst>
                    <a:ext uri="{FF2B5EF4-FFF2-40B4-BE49-F238E27FC236}">
                      <a16:creationId xmlns:a16="http://schemas.microsoft.com/office/drawing/2014/main" id="{EE93AB1A-BD83-4E54-97A7-9BA7BA8C59A6}"/>
                    </a:ext>
                  </a:extLst>
                </p:cNvPr>
                <p:cNvSpPr/>
                <p:nvPr/>
              </p:nvSpPr>
              <p:spPr>
                <a:xfrm>
                  <a:off x="13412787" y="774706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32" name="Freeform: Shape 6931">
                  <a:extLst>
                    <a:ext uri="{FF2B5EF4-FFF2-40B4-BE49-F238E27FC236}">
                      <a16:creationId xmlns:a16="http://schemas.microsoft.com/office/drawing/2014/main" id="{2DF7F8C0-D311-4B65-95A4-1A0E67085F0F}"/>
                    </a:ext>
                  </a:extLst>
                </p:cNvPr>
                <p:cNvSpPr/>
                <p:nvPr/>
              </p:nvSpPr>
              <p:spPr>
                <a:xfrm>
                  <a:off x="13742542" y="774706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33" name="Freeform: Shape 6932">
                  <a:extLst>
                    <a:ext uri="{FF2B5EF4-FFF2-40B4-BE49-F238E27FC236}">
                      <a16:creationId xmlns:a16="http://schemas.microsoft.com/office/drawing/2014/main" id="{8D5D3F41-7266-4F59-8FFE-330C908EE540}"/>
                    </a:ext>
                  </a:extLst>
                </p:cNvPr>
                <p:cNvSpPr/>
                <p:nvPr/>
              </p:nvSpPr>
              <p:spPr>
                <a:xfrm>
                  <a:off x="14072297" y="774706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34" name="Freeform: Shape 6933">
                  <a:extLst>
                    <a:ext uri="{FF2B5EF4-FFF2-40B4-BE49-F238E27FC236}">
                      <a16:creationId xmlns:a16="http://schemas.microsoft.com/office/drawing/2014/main" id="{074E61E6-E83E-493A-8991-6D544A4AD01D}"/>
                    </a:ext>
                  </a:extLst>
                </p:cNvPr>
                <p:cNvSpPr/>
                <p:nvPr/>
              </p:nvSpPr>
              <p:spPr>
                <a:xfrm>
                  <a:off x="14402053" y="774706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35" name="Freeform: Shape 6934">
                  <a:extLst>
                    <a:ext uri="{FF2B5EF4-FFF2-40B4-BE49-F238E27FC236}">
                      <a16:creationId xmlns:a16="http://schemas.microsoft.com/office/drawing/2014/main" id="{14918F8C-590D-4FB1-9D3F-C2662166E5D1}"/>
                    </a:ext>
                  </a:extLst>
                </p:cNvPr>
                <p:cNvSpPr/>
                <p:nvPr/>
              </p:nvSpPr>
              <p:spPr>
                <a:xfrm>
                  <a:off x="14731808" y="774706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36" name="Freeform: Shape 6935">
                  <a:extLst>
                    <a:ext uri="{FF2B5EF4-FFF2-40B4-BE49-F238E27FC236}">
                      <a16:creationId xmlns:a16="http://schemas.microsoft.com/office/drawing/2014/main" id="{6D6C3520-A17D-41BF-8A45-7019B4B83127}"/>
                    </a:ext>
                  </a:extLst>
                </p:cNvPr>
                <p:cNvSpPr/>
                <p:nvPr/>
              </p:nvSpPr>
              <p:spPr>
                <a:xfrm>
                  <a:off x="15061564" y="774706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37" name="Freeform: Shape 6936">
                  <a:extLst>
                    <a:ext uri="{FF2B5EF4-FFF2-40B4-BE49-F238E27FC236}">
                      <a16:creationId xmlns:a16="http://schemas.microsoft.com/office/drawing/2014/main" id="{AAC12A2A-1914-47FC-9D92-CD11D04BB98D}"/>
                    </a:ext>
                  </a:extLst>
                </p:cNvPr>
                <p:cNvSpPr/>
                <p:nvPr/>
              </p:nvSpPr>
              <p:spPr>
                <a:xfrm>
                  <a:off x="15391319" y="774706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38" name="Freeform: Shape 6937">
                  <a:extLst>
                    <a:ext uri="{FF2B5EF4-FFF2-40B4-BE49-F238E27FC236}">
                      <a16:creationId xmlns:a16="http://schemas.microsoft.com/office/drawing/2014/main" id="{0DAC109A-D1EE-4140-89A2-C3471C34C55C}"/>
                    </a:ext>
                  </a:extLst>
                </p:cNvPr>
                <p:cNvSpPr/>
                <p:nvPr/>
              </p:nvSpPr>
              <p:spPr>
                <a:xfrm>
                  <a:off x="15720980" y="774706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39" name="Freeform: Shape 6938">
                  <a:extLst>
                    <a:ext uri="{FF2B5EF4-FFF2-40B4-BE49-F238E27FC236}">
                      <a16:creationId xmlns:a16="http://schemas.microsoft.com/office/drawing/2014/main" id="{1622B741-E2B9-4BF0-A99F-D11DFB84DDF2}"/>
                    </a:ext>
                  </a:extLst>
                </p:cNvPr>
                <p:cNvSpPr/>
                <p:nvPr/>
              </p:nvSpPr>
              <p:spPr>
                <a:xfrm>
                  <a:off x="16050735" y="774706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40" name="Freeform: Shape 6939">
                  <a:extLst>
                    <a:ext uri="{FF2B5EF4-FFF2-40B4-BE49-F238E27FC236}">
                      <a16:creationId xmlns:a16="http://schemas.microsoft.com/office/drawing/2014/main" id="{66B8546C-FD25-4A48-B7F5-9F3C962DFD3C}"/>
                    </a:ext>
                  </a:extLst>
                </p:cNvPr>
                <p:cNvSpPr/>
                <p:nvPr/>
              </p:nvSpPr>
              <p:spPr>
                <a:xfrm>
                  <a:off x="16380490" y="774706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41" name="Freeform: Shape 6940">
                  <a:extLst>
                    <a:ext uri="{FF2B5EF4-FFF2-40B4-BE49-F238E27FC236}">
                      <a16:creationId xmlns:a16="http://schemas.microsoft.com/office/drawing/2014/main" id="{50F7C912-48DC-462A-A745-DA3E1A5F38F2}"/>
                    </a:ext>
                  </a:extLst>
                </p:cNvPr>
                <p:cNvSpPr/>
                <p:nvPr/>
              </p:nvSpPr>
              <p:spPr>
                <a:xfrm>
                  <a:off x="16710246" y="774706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42" name="Freeform: Shape 6941">
                  <a:extLst>
                    <a:ext uri="{FF2B5EF4-FFF2-40B4-BE49-F238E27FC236}">
                      <a16:creationId xmlns:a16="http://schemas.microsoft.com/office/drawing/2014/main" id="{91EE093D-9832-48A5-8BCE-71231BB661E9}"/>
                    </a:ext>
                  </a:extLst>
                </p:cNvPr>
                <p:cNvSpPr/>
                <p:nvPr/>
              </p:nvSpPr>
              <p:spPr>
                <a:xfrm>
                  <a:off x="17040002" y="7747063"/>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43" name="Freeform: Shape 6942">
                  <a:extLst>
                    <a:ext uri="{FF2B5EF4-FFF2-40B4-BE49-F238E27FC236}">
                      <a16:creationId xmlns:a16="http://schemas.microsoft.com/office/drawing/2014/main" id="{83D78A64-3BFF-42E8-8D58-46C3C161DF69}"/>
                    </a:ext>
                  </a:extLst>
                </p:cNvPr>
                <p:cNvSpPr/>
                <p:nvPr/>
              </p:nvSpPr>
              <p:spPr>
                <a:xfrm>
                  <a:off x="13412787" y="7454169"/>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44" name="Freeform: Shape 6943">
                  <a:extLst>
                    <a:ext uri="{FF2B5EF4-FFF2-40B4-BE49-F238E27FC236}">
                      <a16:creationId xmlns:a16="http://schemas.microsoft.com/office/drawing/2014/main" id="{1457FC46-7B4A-4C99-A31B-9E99AADEBBF7}"/>
                    </a:ext>
                  </a:extLst>
                </p:cNvPr>
                <p:cNvSpPr/>
                <p:nvPr/>
              </p:nvSpPr>
              <p:spPr>
                <a:xfrm>
                  <a:off x="13742542" y="7454169"/>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45" name="Freeform: Shape 6944">
                  <a:extLst>
                    <a:ext uri="{FF2B5EF4-FFF2-40B4-BE49-F238E27FC236}">
                      <a16:creationId xmlns:a16="http://schemas.microsoft.com/office/drawing/2014/main" id="{F03594E3-CD06-4353-9DAC-F0722EC8EAD3}"/>
                    </a:ext>
                  </a:extLst>
                </p:cNvPr>
                <p:cNvSpPr/>
                <p:nvPr/>
              </p:nvSpPr>
              <p:spPr>
                <a:xfrm>
                  <a:off x="14072297" y="7454169"/>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46" name="Freeform: Shape 6945">
                  <a:extLst>
                    <a:ext uri="{FF2B5EF4-FFF2-40B4-BE49-F238E27FC236}">
                      <a16:creationId xmlns:a16="http://schemas.microsoft.com/office/drawing/2014/main" id="{BAB821E3-4342-41E5-A9C8-152560FFAA9A}"/>
                    </a:ext>
                  </a:extLst>
                </p:cNvPr>
                <p:cNvSpPr/>
                <p:nvPr/>
              </p:nvSpPr>
              <p:spPr>
                <a:xfrm>
                  <a:off x="14402053" y="745416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47" name="Freeform: Shape 6946">
                  <a:extLst>
                    <a:ext uri="{FF2B5EF4-FFF2-40B4-BE49-F238E27FC236}">
                      <a16:creationId xmlns:a16="http://schemas.microsoft.com/office/drawing/2014/main" id="{E58BF50F-57A8-4B6A-A666-95D5B25CDABA}"/>
                    </a:ext>
                  </a:extLst>
                </p:cNvPr>
                <p:cNvSpPr/>
                <p:nvPr/>
              </p:nvSpPr>
              <p:spPr>
                <a:xfrm>
                  <a:off x="14731808" y="745416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48" name="Freeform: Shape 6947">
                  <a:extLst>
                    <a:ext uri="{FF2B5EF4-FFF2-40B4-BE49-F238E27FC236}">
                      <a16:creationId xmlns:a16="http://schemas.microsoft.com/office/drawing/2014/main" id="{D77BDF1D-FCC5-4250-827A-1F6625A5D0EC}"/>
                    </a:ext>
                  </a:extLst>
                </p:cNvPr>
                <p:cNvSpPr/>
                <p:nvPr/>
              </p:nvSpPr>
              <p:spPr>
                <a:xfrm>
                  <a:off x="15061564" y="745416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49" name="Freeform: Shape 6948">
                  <a:extLst>
                    <a:ext uri="{FF2B5EF4-FFF2-40B4-BE49-F238E27FC236}">
                      <a16:creationId xmlns:a16="http://schemas.microsoft.com/office/drawing/2014/main" id="{C9ECF11D-E888-47DE-9D1B-DD00D2D6BEB1}"/>
                    </a:ext>
                  </a:extLst>
                </p:cNvPr>
                <p:cNvSpPr/>
                <p:nvPr/>
              </p:nvSpPr>
              <p:spPr>
                <a:xfrm>
                  <a:off x="15391319" y="745416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50" name="Freeform: Shape 6949">
                  <a:extLst>
                    <a:ext uri="{FF2B5EF4-FFF2-40B4-BE49-F238E27FC236}">
                      <a16:creationId xmlns:a16="http://schemas.microsoft.com/office/drawing/2014/main" id="{F02AC79D-0F52-4471-A26E-B3D9E3D576F0}"/>
                    </a:ext>
                  </a:extLst>
                </p:cNvPr>
                <p:cNvSpPr/>
                <p:nvPr/>
              </p:nvSpPr>
              <p:spPr>
                <a:xfrm>
                  <a:off x="15720980" y="7454169"/>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51" name="Freeform: Shape 6950">
                  <a:extLst>
                    <a:ext uri="{FF2B5EF4-FFF2-40B4-BE49-F238E27FC236}">
                      <a16:creationId xmlns:a16="http://schemas.microsoft.com/office/drawing/2014/main" id="{DE804104-0E00-4D0A-9114-8F00ABA21EDF}"/>
                    </a:ext>
                  </a:extLst>
                </p:cNvPr>
                <p:cNvSpPr/>
                <p:nvPr/>
              </p:nvSpPr>
              <p:spPr>
                <a:xfrm>
                  <a:off x="16050735" y="7454169"/>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52" name="Freeform: Shape 6951">
                  <a:extLst>
                    <a:ext uri="{FF2B5EF4-FFF2-40B4-BE49-F238E27FC236}">
                      <a16:creationId xmlns:a16="http://schemas.microsoft.com/office/drawing/2014/main" id="{6F910248-2D1C-4368-952A-5227749E0723}"/>
                    </a:ext>
                  </a:extLst>
                </p:cNvPr>
                <p:cNvSpPr/>
                <p:nvPr/>
              </p:nvSpPr>
              <p:spPr>
                <a:xfrm>
                  <a:off x="16380490" y="745416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53" name="Freeform: Shape 6952">
                  <a:extLst>
                    <a:ext uri="{FF2B5EF4-FFF2-40B4-BE49-F238E27FC236}">
                      <a16:creationId xmlns:a16="http://schemas.microsoft.com/office/drawing/2014/main" id="{460B5C8C-1A1F-4768-B5E0-A69CA51B842B}"/>
                    </a:ext>
                  </a:extLst>
                </p:cNvPr>
                <p:cNvSpPr/>
                <p:nvPr/>
              </p:nvSpPr>
              <p:spPr>
                <a:xfrm>
                  <a:off x="16710246" y="745416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54" name="Freeform: Shape 6953">
                  <a:extLst>
                    <a:ext uri="{FF2B5EF4-FFF2-40B4-BE49-F238E27FC236}">
                      <a16:creationId xmlns:a16="http://schemas.microsoft.com/office/drawing/2014/main" id="{6EE8CBD3-22CE-4CD3-AE87-B7D6BB8C6372}"/>
                    </a:ext>
                  </a:extLst>
                </p:cNvPr>
                <p:cNvSpPr/>
                <p:nvPr/>
              </p:nvSpPr>
              <p:spPr>
                <a:xfrm>
                  <a:off x="17040002" y="7454169"/>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55" name="Freeform: Shape 6954">
                  <a:extLst>
                    <a:ext uri="{FF2B5EF4-FFF2-40B4-BE49-F238E27FC236}">
                      <a16:creationId xmlns:a16="http://schemas.microsoft.com/office/drawing/2014/main" id="{25445758-C67D-411A-B2C7-CB0587BB251C}"/>
                    </a:ext>
                  </a:extLst>
                </p:cNvPr>
                <p:cNvSpPr/>
                <p:nvPr/>
              </p:nvSpPr>
              <p:spPr>
                <a:xfrm>
                  <a:off x="13412787"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956" name="Freeform: Shape 6955">
                  <a:extLst>
                    <a:ext uri="{FF2B5EF4-FFF2-40B4-BE49-F238E27FC236}">
                      <a16:creationId xmlns:a16="http://schemas.microsoft.com/office/drawing/2014/main" id="{7D138A35-3102-4C37-9E69-6591AD727300}"/>
                    </a:ext>
                  </a:extLst>
                </p:cNvPr>
                <p:cNvSpPr/>
                <p:nvPr/>
              </p:nvSpPr>
              <p:spPr>
                <a:xfrm>
                  <a:off x="13742542"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957" name="Freeform: Shape 6956">
                  <a:extLst>
                    <a:ext uri="{FF2B5EF4-FFF2-40B4-BE49-F238E27FC236}">
                      <a16:creationId xmlns:a16="http://schemas.microsoft.com/office/drawing/2014/main" id="{3E73BA5C-7849-4F98-B1AB-CEC2E707C6C0}"/>
                    </a:ext>
                  </a:extLst>
                </p:cNvPr>
                <p:cNvSpPr/>
                <p:nvPr/>
              </p:nvSpPr>
              <p:spPr>
                <a:xfrm>
                  <a:off x="14072297"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958" name="Freeform: Shape 6957">
                  <a:extLst>
                    <a:ext uri="{FF2B5EF4-FFF2-40B4-BE49-F238E27FC236}">
                      <a16:creationId xmlns:a16="http://schemas.microsoft.com/office/drawing/2014/main" id="{81DEECDB-5E93-4119-BCAB-3317E10EEFF4}"/>
                    </a:ext>
                  </a:extLst>
                </p:cNvPr>
                <p:cNvSpPr/>
                <p:nvPr/>
              </p:nvSpPr>
              <p:spPr>
                <a:xfrm>
                  <a:off x="14402053" y="7161275"/>
                  <a:ext cx="177832" cy="119157"/>
                </a:xfrm>
                <a:custGeom>
                  <a:avLst/>
                  <a:gdLst>
                    <a:gd name="connsiteX0" fmla="*/ 177832 w 177832"/>
                    <a:gd name="connsiteY0" fmla="*/ 119157 h 119157"/>
                    <a:gd name="connsiteX1" fmla="*/ 0 w 177832"/>
                    <a:gd name="connsiteY1" fmla="*/ 0 h 119157"/>
                    <a:gd name="connsiteX2" fmla="*/ 28575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959" name="Freeform: Shape 6958">
                  <a:extLst>
                    <a:ext uri="{FF2B5EF4-FFF2-40B4-BE49-F238E27FC236}">
                      <a16:creationId xmlns:a16="http://schemas.microsoft.com/office/drawing/2014/main" id="{F59FEFF2-0DB4-4414-810D-435B32F7195B}"/>
                    </a:ext>
                  </a:extLst>
                </p:cNvPr>
                <p:cNvSpPr/>
                <p:nvPr/>
              </p:nvSpPr>
              <p:spPr>
                <a:xfrm>
                  <a:off x="14731808" y="7161275"/>
                  <a:ext cx="177832" cy="119157"/>
                </a:xfrm>
                <a:custGeom>
                  <a:avLst/>
                  <a:gdLst>
                    <a:gd name="connsiteX0" fmla="*/ 177832 w 177832"/>
                    <a:gd name="connsiteY0" fmla="*/ 119157 h 119157"/>
                    <a:gd name="connsiteX1" fmla="*/ 0 w 177832"/>
                    <a:gd name="connsiteY1" fmla="*/ 0 h 119157"/>
                    <a:gd name="connsiteX2" fmla="*/ 28480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480" y="119157"/>
                      </a:lnTo>
                      <a:close/>
                    </a:path>
                  </a:pathLst>
                </a:custGeom>
                <a:solidFill>
                  <a:srgbClr val="6DA5AF"/>
                </a:solidFill>
                <a:ln w="9525" cap="flat">
                  <a:noFill/>
                  <a:prstDash val="solid"/>
                  <a:miter/>
                </a:ln>
              </p:spPr>
              <p:txBody>
                <a:bodyPr rtlCol="0" anchor="ctr"/>
                <a:lstStyle/>
                <a:p>
                  <a:endParaRPr lang="en-US" sz="900"/>
                </a:p>
              </p:txBody>
            </p:sp>
            <p:sp>
              <p:nvSpPr>
                <p:cNvPr id="6960" name="Freeform: Shape 6959">
                  <a:extLst>
                    <a:ext uri="{FF2B5EF4-FFF2-40B4-BE49-F238E27FC236}">
                      <a16:creationId xmlns:a16="http://schemas.microsoft.com/office/drawing/2014/main" id="{56EF2A9A-DA28-4925-8E6F-85CCAFDC6FF6}"/>
                    </a:ext>
                  </a:extLst>
                </p:cNvPr>
                <p:cNvSpPr/>
                <p:nvPr/>
              </p:nvSpPr>
              <p:spPr>
                <a:xfrm>
                  <a:off x="15061564" y="7161275"/>
                  <a:ext cx="177832" cy="119157"/>
                </a:xfrm>
                <a:custGeom>
                  <a:avLst/>
                  <a:gdLst>
                    <a:gd name="connsiteX0" fmla="*/ 177832 w 177832"/>
                    <a:gd name="connsiteY0" fmla="*/ 119157 h 119157"/>
                    <a:gd name="connsiteX1" fmla="*/ 0 w 177832"/>
                    <a:gd name="connsiteY1" fmla="*/ 0 h 119157"/>
                    <a:gd name="connsiteX2" fmla="*/ 28480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480" y="119157"/>
                      </a:lnTo>
                      <a:close/>
                    </a:path>
                  </a:pathLst>
                </a:custGeom>
                <a:solidFill>
                  <a:srgbClr val="6DA5AF"/>
                </a:solidFill>
                <a:ln w="9525" cap="flat">
                  <a:noFill/>
                  <a:prstDash val="solid"/>
                  <a:miter/>
                </a:ln>
              </p:spPr>
              <p:txBody>
                <a:bodyPr rtlCol="0" anchor="ctr"/>
                <a:lstStyle/>
                <a:p>
                  <a:endParaRPr lang="en-US" sz="900"/>
                </a:p>
              </p:txBody>
            </p:sp>
            <p:sp>
              <p:nvSpPr>
                <p:cNvPr id="6961" name="Freeform: Shape 6960">
                  <a:extLst>
                    <a:ext uri="{FF2B5EF4-FFF2-40B4-BE49-F238E27FC236}">
                      <a16:creationId xmlns:a16="http://schemas.microsoft.com/office/drawing/2014/main" id="{4DDFCB6F-C49F-4600-BD7D-23D2BA4B73CC}"/>
                    </a:ext>
                  </a:extLst>
                </p:cNvPr>
                <p:cNvSpPr/>
                <p:nvPr/>
              </p:nvSpPr>
              <p:spPr>
                <a:xfrm>
                  <a:off x="15391319" y="7161275"/>
                  <a:ext cx="177832" cy="119157"/>
                </a:xfrm>
                <a:custGeom>
                  <a:avLst/>
                  <a:gdLst>
                    <a:gd name="connsiteX0" fmla="*/ 177832 w 177832"/>
                    <a:gd name="connsiteY0" fmla="*/ 119157 h 119157"/>
                    <a:gd name="connsiteX1" fmla="*/ 0 w 177832"/>
                    <a:gd name="connsiteY1" fmla="*/ 0 h 119157"/>
                    <a:gd name="connsiteX2" fmla="*/ 28480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480" y="119157"/>
                      </a:lnTo>
                      <a:close/>
                    </a:path>
                  </a:pathLst>
                </a:custGeom>
                <a:solidFill>
                  <a:srgbClr val="6DA5AF"/>
                </a:solidFill>
                <a:ln w="9525" cap="flat">
                  <a:noFill/>
                  <a:prstDash val="solid"/>
                  <a:miter/>
                </a:ln>
              </p:spPr>
              <p:txBody>
                <a:bodyPr rtlCol="0" anchor="ctr"/>
                <a:lstStyle/>
                <a:p>
                  <a:endParaRPr lang="en-US" sz="900"/>
                </a:p>
              </p:txBody>
            </p:sp>
            <p:sp>
              <p:nvSpPr>
                <p:cNvPr id="6962" name="Freeform: Shape 6961">
                  <a:extLst>
                    <a:ext uri="{FF2B5EF4-FFF2-40B4-BE49-F238E27FC236}">
                      <a16:creationId xmlns:a16="http://schemas.microsoft.com/office/drawing/2014/main" id="{427C3CDF-A1F8-4F8D-96F5-D60CA21B0E60}"/>
                    </a:ext>
                  </a:extLst>
                </p:cNvPr>
                <p:cNvSpPr/>
                <p:nvPr/>
              </p:nvSpPr>
              <p:spPr>
                <a:xfrm>
                  <a:off x="15720980" y="7161275"/>
                  <a:ext cx="177926" cy="119157"/>
                </a:xfrm>
                <a:custGeom>
                  <a:avLst/>
                  <a:gdLst>
                    <a:gd name="connsiteX0" fmla="*/ 177927 w 177926"/>
                    <a:gd name="connsiteY0" fmla="*/ 119157 h 119157"/>
                    <a:gd name="connsiteX1" fmla="*/ 0 w 177926"/>
                    <a:gd name="connsiteY1" fmla="*/ 0 h 119157"/>
                    <a:gd name="connsiteX2" fmla="*/ 28575 w 177926"/>
                    <a:gd name="connsiteY2" fmla="*/ 119157 h 119157"/>
                  </a:gdLst>
                  <a:ahLst/>
                  <a:cxnLst>
                    <a:cxn ang="0">
                      <a:pos x="connsiteX0" y="connsiteY0"/>
                    </a:cxn>
                    <a:cxn ang="0">
                      <a:pos x="connsiteX1" y="connsiteY1"/>
                    </a:cxn>
                    <a:cxn ang="0">
                      <a:pos x="connsiteX2" y="connsiteY2"/>
                    </a:cxn>
                  </a:cxnLst>
                  <a:rect l="l" t="t" r="r" b="b"/>
                  <a:pathLst>
                    <a:path w="177926" h="119157">
                      <a:moveTo>
                        <a:pt x="177927"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963" name="Freeform: Shape 6962">
                  <a:extLst>
                    <a:ext uri="{FF2B5EF4-FFF2-40B4-BE49-F238E27FC236}">
                      <a16:creationId xmlns:a16="http://schemas.microsoft.com/office/drawing/2014/main" id="{11EAA7BD-DA44-4DEC-AEF8-C6C8D52669C4}"/>
                    </a:ext>
                  </a:extLst>
                </p:cNvPr>
                <p:cNvSpPr/>
                <p:nvPr/>
              </p:nvSpPr>
              <p:spPr>
                <a:xfrm>
                  <a:off x="16050735" y="7161275"/>
                  <a:ext cx="177926" cy="119157"/>
                </a:xfrm>
                <a:custGeom>
                  <a:avLst/>
                  <a:gdLst>
                    <a:gd name="connsiteX0" fmla="*/ 177927 w 177926"/>
                    <a:gd name="connsiteY0" fmla="*/ 119157 h 119157"/>
                    <a:gd name="connsiteX1" fmla="*/ 0 w 177926"/>
                    <a:gd name="connsiteY1" fmla="*/ 0 h 119157"/>
                    <a:gd name="connsiteX2" fmla="*/ 28575 w 177926"/>
                    <a:gd name="connsiteY2" fmla="*/ 119157 h 119157"/>
                  </a:gdLst>
                  <a:ahLst/>
                  <a:cxnLst>
                    <a:cxn ang="0">
                      <a:pos x="connsiteX0" y="connsiteY0"/>
                    </a:cxn>
                    <a:cxn ang="0">
                      <a:pos x="connsiteX1" y="connsiteY1"/>
                    </a:cxn>
                    <a:cxn ang="0">
                      <a:pos x="connsiteX2" y="connsiteY2"/>
                    </a:cxn>
                  </a:cxnLst>
                  <a:rect l="l" t="t" r="r" b="b"/>
                  <a:pathLst>
                    <a:path w="177926" h="119157">
                      <a:moveTo>
                        <a:pt x="177927"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964" name="Freeform: Shape 6963">
                  <a:extLst>
                    <a:ext uri="{FF2B5EF4-FFF2-40B4-BE49-F238E27FC236}">
                      <a16:creationId xmlns:a16="http://schemas.microsoft.com/office/drawing/2014/main" id="{1B4B72E0-E174-46BE-8E47-FE24FA4709EB}"/>
                    </a:ext>
                  </a:extLst>
                </p:cNvPr>
                <p:cNvSpPr/>
                <p:nvPr/>
              </p:nvSpPr>
              <p:spPr>
                <a:xfrm>
                  <a:off x="16380490" y="7161275"/>
                  <a:ext cx="177927" cy="119157"/>
                </a:xfrm>
                <a:custGeom>
                  <a:avLst/>
                  <a:gdLst>
                    <a:gd name="connsiteX0" fmla="*/ 177928 w 177927"/>
                    <a:gd name="connsiteY0" fmla="*/ 119157 h 119157"/>
                    <a:gd name="connsiteX1" fmla="*/ 0 w 177927"/>
                    <a:gd name="connsiteY1" fmla="*/ 0 h 119157"/>
                    <a:gd name="connsiteX2" fmla="*/ 28575 w 177927"/>
                    <a:gd name="connsiteY2" fmla="*/ 119157 h 119157"/>
                  </a:gdLst>
                  <a:ahLst/>
                  <a:cxnLst>
                    <a:cxn ang="0">
                      <a:pos x="connsiteX0" y="connsiteY0"/>
                    </a:cxn>
                    <a:cxn ang="0">
                      <a:pos x="connsiteX1" y="connsiteY1"/>
                    </a:cxn>
                    <a:cxn ang="0">
                      <a:pos x="connsiteX2" y="connsiteY2"/>
                    </a:cxn>
                  </a:cxnLst>
                  <a:rect l="l" t="t" r="r" b="b"/>
                  <a:pathLst>
                    <a:path w="177927" h="119157">
                      <a:moveTo>
                        <a:pt x="177928"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965" name="Freeform: Shape 6964">
                  <a:extLst>
                    <a:ext uri="{FF2B5EF4-FFF2-40B4-BE49-F238E27FC236}">
                      <a16:creationId xmlns:a16="http://schemas.microsoft.com/office/drawing/2014/main" id="{62D13CD8-D2B9-468B-9E46-5E3DAD6DACD4}"/>
                    </a:ext>
                  </a:extLst>
                </p:cNvPr>
                <p:cNvSpPr/>
                <p:nvPr/>
              </p:nvSpPr>
              <p:spPr>
                <a:xfrm>
                  <a:off x="16710246" y="7161275"/>
                  <a:ext cx="177927" cy="119157"/>
                </a:xfrm>
                <a:custGeom>
                  <a:avLst/>
                  <a:gdLst>
                    <a:gd name="connsiteX0" fmla="*/ 177928 w 177927"/>
                    <a:gd name="connsiteY0" fmla="*/ 119157 h 119157"/>
                    <a:gd name="connsiteX1" fmla="*/ 0 w 177927"/>
                    <a:gd name="connsiteY1" fmla="*/ 0 h 119157"/>
                    <a:gd name="connsiteX2" fmla="*/ 28575 w 177927"/>
                    <a:gd name="connsiteY2" fmla="*/ 119157 h 119157"/>
                  </a:gdLst>
                  <a:ahLst/>
                  <a:cxnLst>
                    <a:cxn ang="0">
                      <a:pos x="connsiteX0" y="connsiteY0"/>
                    </a:cxn>
                    <a:cxn ang="0">
                      <a:pos x="connsiteX1" y="connsiteY1"/>
                    </a:cxn>
                    <a:cxn ang="0">
                      <a:pos x="connsiteX2" y="connsiteY2"/>
                    </a:cxn>
                  </a:cxnLst>
                  <a:rect l="l" t="t" r="r" b="b"/>
                  <a:pathLst>
                    <a:path w="177927" h="119157">
                      <a:moveTo>
                        <a:pt x="177928"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966" name="Freeform: Shape 6965">
                  <a:extLst>
                    <a:ext uri="{FF2B5EF4-FFF2-40B4-BE49-F238E27FC236}">
                      <a16:creationId xmlns:a16="http://schemas.microsoft.com/office/drawing/2014/main" id="{F2F69DDF-00A2-4BB5-9387-1D2D13A2D4E4}"/>
                    </a:ext>
                  </a:extLst>
                </p:cNvPr>
                <p:cNvSpPr/>
                <p:nvPr/>
              </p:nvSpPr>
              <p:spPr>
                <a:xfrm>
                  <a:off x="17040002" y="7161275"/>
                  <a:ext cx="177831" cy="119157"/>
                </a:xfrm>
                <a:custGeom>
                  <a:avLst/>
                  <a:gdLst>
                    <a:gd name="connsiteX0" fmla="*/ 177831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1" y="119157"/>
                      </a:moveTo>
                      <a:lnTo>
                        <a:pt x="0" y="0"/>
                      </a:lnTo>
                      <a:lnTo>
                        <a:pt x="28575" y="119157"/>
                      </a:lnTo>
                      <a:close/>
                    </a:path>
                  </a:pathLst>
                </a:custGeom>
                <a:solidFill>
                  <a:srgbClr val="6DA5AF"/>
                </a:solidFill>
                <a:ln w="9525" cap="flat">
                  <a:noFill/>
                  <a:prstDash val="solid"/>
                  <a:miter/>
                </a:ln>
              </p:spPr>
              <p:txBody>
                <a:bodyPr rtlCol="0" anchor="ctr"/>
                <a:lstStyle/>
                <a:p>
                  <a:endParaRPr lang="en-US" sz="900"/>
                </a:p>
              </p:txBody>
            </p:sp>
            <p:sp>
              <p:nvSpPr>
                <p:cNvPr id="6967" name="Freeform: Shape 6966">
                  <a:extLst>
                    <a:ext uri="{FF2B5EF4-FFF2-40B4-BE49-F238E27FC236}">
                      <a16:creationId xmlns:a16="http://schemas.microsoft.com/office/drawing/2014/main" id="{EAE249A7-4681-4EA1-9716-35B1605820C8}"/>
                    </a:ext>
                  </a:extLst>
                </p:cNvPr>
                <p:cNvSpPr/>
                <p:nvPr/>
              </p:nvSpPr>
              <p:spPr>
                <a:xfrm>
                  <a:off x="13412787"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68" name="Freeform: Shape 6967">
                  <a:extLst>
                    <a:ext uri="{FF2B5EF4-FFF2-40B4-BE49-F238E27FC236}">
                      <a16:creationId xmlns:a16="http://schemas.microsoft.com/office/drawing/2014/main" id="{6B2BBF49-4BFE-45F6-8B10-6219832B3546}"/>
                    </a:ext>
                  </a:extLst>
                </p:cNvPr>
                <p:cNvSpPr/>
                <p:nvPr/>
              </p:nvSpPr>
              <p:spPr>
                <a:xfrm>
                  <a:off x="13742542"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69" name="Freeform: Shape 6968">
                  <a:extLst>
                    <a:ext uri="{FF2B5EF4-FFF2-40B4-BE49-F238E27FC236}">
                      <a16:creationId xmlns:a16="http://schemas.microsoft.com/office/drawing/2014/main" id="{DD8C45AB-F778-4E39-AA3E-5F4A00F07B75}"/>
                    </a:ext>
                  </a:extLst>
                </p:cNvPr>
                <p:cNvSpPr/>
                <p:nvPr/>
              </p:nvSpPr>
              <p:spPr>
                <a:xfrm>
                  <a:off x="14072297"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70" name="Freeform: Shape 6969">
                  <a:extLst>
                    <a:ext uri="{FF2B5EF4-FFF2-40B4-BE49-F238E27FC236}">
                      <a16:creationId xmlns:a16="http://schemas.microsoft.com/office/drawing/2014/main" id="{CD7C4349-F814-4C43-975C-7E3B663E8401}"/>
                    </a:ext>
                  </a:extLst>
                </p:cNvPr>
                <p:cNvSpPr/>
                <p:nvPr/>
              </p:nvSpPr>
              <p:spPr>
                <a:xfrm>
                  <a:off x="14402053" y="6868476"/>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71" name="Freeform: Shape 6970">
                  <a:extLst>
                    <a:ext uri="{FF2B5EF4-FFF2-40B4-BE49-F238E27FC236}">
                      <a16:creationId xmlns:a16="http://schemas.microsoft.com/office/drawing/2014/main" id="{48084226-1E2D-49C3-9C98-640A6CC0831A}"/>
                    </a:ext>
                  </a:extLst>
                </p:cNvPr>
                <p:cNvSpPr/>
                <p:nvPr/>
              </p:nvSpPr>
              <p:spPr>
                <a:xfrm>
                  <a:off x="14731808" y="686847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72" name="Freeform: Shape 6971">
                  <a:extLst>
                    <a:ext uri="{FF2B5EF4-FFF2-40B4-BE49-F238E27FC236}">
                      <a16:creationId xmlns:a16="http://schemas.microsoft.com/office/drawing/2014/main" id="{9EA89E73-B72D-474A-A775-148C03100AFE}"/>
                    </a:ext>
                  </a:extLst>
                </p:cNvPr>
                <p:cNvSpPr/>
                <p:nvPr/>
              </p:nvSpPr>
              <p:spPr>
                <a:xfrm>
                  <a:off x="15061564" y="686847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73" name="Freeform: Shape 6972">
                  <a:extLst>
                    <a:ext uri="{FF2B5EF4-FFF2-40B4-BE49-F238E27FC236}">
                      <a16:creationId xmlns:a16="http://schemas.microsoft.com/office/drawing/2014/main" id="{EBA2A889-F44F-4333-B057-2C3027377F85}"/>
                    </a:ext>
                  </a:extLst>
                </p:cNvPr>
                <p:cNvSpPr/>
                <p:nvPr/>
              </p:nvSpPr>
              <p:spPr>
                <a:xfrm>
                  <a:off x="15391319" y="686847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6974" name="Freeform: Shape 6973">
                  <a:extLst>
                    <a:ext uri="{FF2B5EF4-FFF2-40B4-BE49-F238E27FC236}">
                      <a16:creationId xmlns:a16="http://schemas.microsoft.com/office/drawing/2014/main" id="{45D1AF24-DAB0-4C46-B529-3B89DD733B78}"/>
                    </a:ext>
                  </a:extLst>
                </p:cNvPr>
                <p:cNvSpPr/>
                <p:nvPr/>
              </p:nvSpPr>
              <p:spPr>
                <a:xfrm>
                  <a:off x="15720980" y="686847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75" name="Freeform: Shape 6974">
                  <a:extLst>
                    <a:ext uri="{FF2B5EF4-FFF2-40B4-BE49-F238E27FC236}">
                      <a16:creationId xmlns:a16="http://schemas.microsoft.com/office/drawing/2014/main" id="{F506CAE8-8FB8-48C7-8A7C-711776AE9C82}"/>
                    </a:ext>
                  </a:extLst>
                </p:cNvPr>
                <p:cNvSpPr/>
                <p:nvPr/>
              </p:nvSpPr>
              <p:spPr>
                <a:xfrm>
                  <a:off x="16050735" y="686847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76" name="Freeform: Shape 6975">
                  <a:extLst>
                    <a:ext uri="{FF2B5EF4-FFF2-40B4-BE49-F238E27FC236}">
                      <a16:creationId xmlns:a16="http://schemas.microsoft.com/office/drawing/2014/main" id="{1091B227-CB44-4F42-9613-174E451125F7}"/>
                    </a:ext>
                  </a:extLst>
                </p:cNvPr>
                <p:cNvSpPr/>
                <p:nvPr/>
              </p:nvSpPr>
              <p:spPr>
                <a:xfrm>
                  <a:off x="16380490" y="686847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77" name="Freeform: Shape 6976">
                  <a:extLst>
                    <a:ext uri="{FF2B5EF4-FFF2-40B4-BE49-F238E27FC236}">
                      <a16:creationId xmlns:a16="http://schemas.microsoft.com/office/drawing/2014/main" id="{04C6AE78-2C95-4ADD-900A-310C0DB98EB4}"/>
                    </a:ext>
                  </a:extLst>
                </p:cNvPr>
                <p:cNvSpPr/>
                <p:nvPr/>
              </p:nvSpPr>
              <p:spPr>
                <a:xfrm>
                  <a:off x="16710246" y="686847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78" name="Freeform: Shape 6977">
                  <a:extLst>
                    <a:ext uri="{FF2B5EF4-FFF2-40B4-BE49-F238E27FC236}">
                      <a16:creationId xmlns:a16="http://schemas.microsoft.com/office/drawing/2014/main" id="{A0D14ADD-A4D0-4DDC-99F6-7D70F2A6D63F}"/>
                    </a:ext>
                  </a:extLst>
                </p:cNvPr>
                <p:cNvSpPr/>
                <p:nvPr/>
              </p:nvSpPr>
              <p:spPr>
                <a:xfrm>
                  <a:off x="17040002" y="6868476"/>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grpSp>
          <p:grpSp>
            <p:nvGrpSpPr>
              <p:cNvPr id="6979" name="Graphic 6612">
                <a:extLst>
                  <a:ext uri="{FF2B5EF4-FFF2-40B4-BE49-F238E27FC236}">
                    <a16:creationId xmlns:a16="http://schemas.microsoft.com/office/drawing/2014/main" id="{199F8DB0-D6AB-40D7-9DD5-BB2B71951D83}"/>
                  </a:ext>
                </a:extLst>
              </p:cNvPr>
              <p:cNvGrpSpPr/>
              <p:nvPr/>
            </p:nvGrpSpPr>
            <p:grpSpPr>
              <a:xfrm>
                <a:off x="17371376" y="1897855"/>
                <a:ext cx="507587" cy="4804791"/>
                <a:chOff x="17371376" y="1897855"/>
                <a:chExt cx="507587" cy="4804791"/>
              </a:xfrm>
              <a:solidFill>
                <a:srgbClr val="6DA5AF"/>
              </a:solidFill>
            </p:grpSpPr>
            <p:sp>
              <p:nvSpPr>
                <p:cNvPr id="6980" name="Freeform: Shape 6979">
                  <a:extLst>
                    <a:ext uri="{FF2B5EF4-FFF2-40B4-BE49-F238E27FC236}">
                      <a16:creationId xmlns:a16="http://schemas.microsoft.com/office/drawing/2014/main" id="{6C90930F-731C-4F51-ACE5-81E0060C3CB2}"/>
                    </a:ext>
                  </a:extLst>
                </p:cNvPr>
                <p:cNvSpPr/>
                <p:nvPr/>
              </p:nvSpPr>
              <p:spPr>
                <a:xfrm>
                  <a:off x="17371472"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6981" name="Freeform: Shape 6980">
                  <a:extLst>
                    <a:ext uri="{FF2B5EF4-FFF2-40B4-BE49-F238E27FC236}">
                      <a16:creationId xmlns:a16="http://schemas.microsoft.com/office/drawing/2014/main" id="{32386EAE-9F30-4A2A-9727-84FF70CFB178}"/>
                    </a:ext>
                  </a:extLst>
                </p:cNvPr>
                <p:cNvSpPr/>
                <p:nvPr/>
              </p:nvSpPr>
              <p:spPr>
                <a:xfrm>
                  <a:off x="17701132"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6982" name="Freeform: Shape 6981">
                  <a:extLst>
                    <a:ext uri="{FF2B5EF4-FFF2-40B4-BE49-F238E27FC236}">
                      <a16:creationId xmlns:a16="http://schemas.microsoft.com/office/drawing/2014/main" id="{F5F9BF05-1394-44FB-8AE5-CC3B9AA3BED0}"/>
                    </a:ext>
                  </a:extLst>
                </p:cNvPr>
                <p:cNvSpPr/>
                <p:nvPr/>
              </p:nvSpPr>
              <p:spPr>
                <a:xfrm>
                  <a:off x="17371376" y="629069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83" name="Freeform: Shape 6982">
                  <a:extLst>
                    <a:ext uri="{FF2B5EF4-FFF2-40B4-BE49-F238E27FC236}">
                      <a16:creationId xmlns:a16="http://schemas.microsoft.com/office/drawing/2014/main" id="{143FEC60-706A-4940-B1B8-2823B2028D67}"/>
                    </a:ext>
                  </a:extLst>
                </p:cNvPr>
                <p:cNvSpPr/>
                <p:nvPr/>
              </p:nvSpPr>
              <p:spPr>
                <a:xfrm>
                  <a:off x="17701132" y="6290690"/>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84" name="Freeform: Shape 6983">
                  <a:extLst>
                    <a:ext uri="{FF2B5EF4-FFF2-40B4-BE49-F238E27FC236}">
                      <a16:creationId xmlns:a16="http://schemas.microsoft.com/office/drawing/2014/main" id="{0F52DB4B-80B6-402B-8D98-3E87D32A4D44}"/>
                    </a:ext>
                  </a:extLst>
                </p:cNvPr>
                <p:cNvSpPr/>
                <p:nvPr/>
              </p:nvSpPr>
              <p:spPr>
                <a:xfrm>
                  <a:off x="17371376" y="599789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85" name="Freeform: Shape 6984">
                  <a:extLst>
                    <a:ext uri="{FF2B5EF4-FFF2-40B4-BE49-F238E27FC236}">
                      <a16:creationId xmlns:a16="http://schemas.microsoft.com/office/drawing/2014/main" id="{EDE78853-3BFC-41B8-85BA-4789C75D2446}"/>
                    </a:ext>
                  </a:extLst>
                </p:cNvPr>
                <p:cNvSpPr/>
                <p:nvPr/>
              </p:nvSpPr>
              <p:spPr>
                <a:xfrm>
                  <a:off x="17701132" y="5997892"/>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86" name="Freeform: Shape 6985">
                  <a:extLst>
                    <a:ext uri="{FF2B5EF4-FFF2-40B4-BE49-F238E27FC236}">
                      <a16:creationId xmlns:a16="http://schemas.microsoft.com/office/drawing/2014/main" id="{18339C75-8652-4BC9-B739-886EA5C0B835}"/>
                    </a:ext>
                  </a:extLst>
                </p:cNvPr>
                <p:cNvSpPr/>
                <p:nvPr/>
              </p:nvSpPr>
              <p:spPr>
                <a:xfrm>
                  <a:off x="17371376" y="5704998"/>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87" name="Freeform: Shape 6986">
                  <a:extLst>
                    <a:ext uri="{FF2B5EF4-FFF2-40B4-BE49-F238E27FC236}">
                      <a16:creationId xmlns:a16="http://schemas.microsoft.com/office/drawing/2014/main" id="{F5A2BBC6-4BCA-4052-A859-7F047EE8B9FC}"/>
                    </a:ext>
                  </a:extLst>
                </p:cNvPr>
                <p:cNvSpPr/>
                <p:nvPr/>
              </p:nvSpPr>
              <p:spPr>
                <a:xfrm>
                  <a:off x="17701132" y="5704998"/>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88" name="Freeform: Shape 6987">
                  <a:extLst>
                    <a:ext uri="{FF2B5EF4-FFF2-40B4-BE49-F238E27FC236}">
                      <a16:creationId xmlns:a16="http://schemas.microsoft.com/office/drawing/2014/main" id="{020DF2CF-CC9A-4C99-A802-1FFFD9FC74F2}"/>
                    </a:ext>
                  </a:extLst>
                </p:cNvPr>
                <p:cNvSpPr/>
                <p:nvPr/>
              </p:nvSpPr>
              <p:spPr>
                <a:xfrm>
                  <a:off x="17371376" y="541210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89" name="Freeform: Shape 6988">
                  <a:extLst>
                    <a:ext uri="{FF2B5EF4-FFF2-40B4-BE49-F238E27FC236}">
                      <a16:creationId xmlns:a16="http://schemas.microsoft.com/office/drawing/2014/main" id="{D40F08F0-7188-4B94-8712-3AA8207FF43C}"/>
                    </a:ext>
                  </a:extLst>
                </p:cNvPr>
                <p:cNvSpPr/>
                <p:nvPr/>
              </p:nvSpPr>
              <p:spPr>
                <a:xfrm>
                  <a:off x="17701132" y="5412104"/>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90" name="Freeform: Shape 6989">
                  <a:extLst>
                    <a:ext uri="{FF2B5EF4-FFF2-40B4-BE49-F238E27FC236}">
                      <a16:creationId xmlns:a16="http://schemas.microsoft.com/office/drawing/2014/main" id="{3D702D6B-BD2D-4865-92F0-4064E8D30228}"/>
                    </a:ext>
                  </a:extLst>
                </p:cNvPr>
                <p:cNvSpPr/>
                <p:nvPr/>
              </p:nvSpPr>
              <p:spPr>
                <a:xfrm>
                  <a:off x="17371376" y="511930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91" name="Freeform: Shape 6990">
                  <a:extLst>
                    <a:ext uri="{FF2B5EF4-FFF2-40B4-BE49-F238E27FC236}">
                      <a16:creationId xmlns:a16="http://schemas.microsoft.com/office/drawing/2014/main" id="{E6ED2D45-2231-4979-9418-0EA206B22125}"/>
                    </a:ext>
                  </a:extLst>
                </p:cNvPr>
                <p:cNvSpPr/>
                <p:nvPr/>
              </p:nvSpPr>
              <p:spPr>
                <a:xfrm>
                  <a:off x="17701132" y="511930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92" name="Freeform: Shape 6991">
                  <a:extLst>
                    <a:ext uri="{FF2B5EF4-FFF2-40B4-BE49-F238E27FC236}">
                      <a16:creationId xmlns:a16="http://schemas.microsoft.com/office/drawing/2014/main" id="{AD686831-D464-4634-AD63-6983DEC20322}"/>
                    </a:ext>
                  </a:extLst>
                </p:cNvPr>
                <p:cNvSpPr/>
                <p:nvPr/>
              </p:nvSpPr>
              <p:spPr>
                <a:xfrm>
                  <a:off x="17371376" y="482641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93" name="Freeform: Shape 6992">
                  <a:extLst>
                    <a:ext uri="{FF2B5EF4-FFF2-40B4-BE49-F238E27FC236}">
                      <a16:creationId xmlns:a16="http://schemas.microsoft.com/office/drawing/2014/main" id="{7B6872E2-9C4A-430C-AEFC-99F169ABF040}"/>
                    </a:ext>
                  </a:extLst>
                </p:cNvPr>
                <p:cNvSpPr/>
                <p:nvPr/>
              </p:nvSpPr>
              <p:spPr>
                <a:xfrm>
                  <a:off x="17701132" y="4826412"/>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94" name="Freeform: Shape 6993">
                  <a:extLst>
                    <a:ext uri="{FF2B5EF4-FFF2-40B4-BE49-F238E27FC236}">
                      <a16:creationId xmlns:a16="http://schemas.microsoft.com/office/drawing/2014/main" id="{A967D37A-BE86-4A9C-98A4-41FAA0666466}"/>
                    </a:ext>
                  </a:extLst>
                </p:cNvPr>
                <p:cNvSpPr/>
                <p:nvPr/>
              </p:nvSpPr>
              <p:spPr>
                <a:xfrm>
                  <a:off x="17371376" y="4533518"/>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95" name="Freeform: Shape 6994">
                  <a:extLst>
                    <a:ext uri="{FF2B5EF4-FFF2-40B4-BE49-F238E27FC236}">
                      <a16:creationId xmlns:a16="http://schemas.microsoft.com/office/drawing/2014/main" id="{A2DB9DA9-CD61-4960-A16A-C8E44A090A19}"/>
                    </a:ext>
                  </a:extLst>
                </p:cNvPr>
                <p:cNvSpPr/>
                <p:nvPr/>
              </p:nvSpPr>
              <p:spPr>
                <a:xfrm>
                  <a:off x="17701132" y="4533518"/>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6996" name="Freeform: Shape 6995">
                  <a:extLst>
                    <a:ext uri="{FF2B5EF4-FFF2-40B4-BE49-F238E27FC236}">
                      <a16:creationId xmlns:a16="http://schemas.microsoft.com/office/drawing/2014/main" id="{A576830F-F54C-4E0F-A01D-ECFFC30EC919}"/>
                    </a:ext>
                  </a:extLst>
                </p:cNvPr>
                <p:cNvSpPr/>
                <p:nvPr/>
              </p:nvSpPr>
              <p:spPr>
                <a:xfrm>
                  <a:off x="17371376" y="424072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97" name="Freeform: Shape 6996">
                  <a:extLst>
                    <a:ext uri="{FF2B5EF4-FFF2-40B4-BE49-F238E27FC236}">
                      <a16:creationId xmlns:a16="http://schemas.microsoft.com/office/drawing/2014/main" id="{3A276AE9-1339-4E29-9FAC-523B40936D82}"/>
                    </a:ext>
                  </a:extLst>
                </p:cNvPr>
                <p:cNvSpPr/>
                <p:nvPr/>
              </p:nvSpPr>
              <p:spPr>
                <a:xfrm>
                  <a:off x="17701132" y="4240720"/>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98" name="Freeform: Shape 6997">
                  <a:extLst>
                    <a:ext uri="{FF2B5EF4-FFF2-40B4-BE49-F238E27FC236}">
                      <a16:creationId xmlns:a16="http://schemas.microsoft.com/office/drawing/2014/main" id="{2F18788A-FCCA-4D39-B7A8-D62BA1E087E5}"/>
                    </a:ext>
                  </a:extLst>
                </p:cNvPr>
                <p:cNvSpPr/>
                <p:nvPr/>
              </p:nvSpPr>
              <p:spPr>
                <a:xfrm>
                  <a:off x="17371376" y="394782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6999" name="Freeform: Shape 6998">
                  <a:extLst>
                    <a:ext uri="{FF2B5EF4-FFF2-40B4-BE49-F238E27FC236}">
                      <a16:creationId xmlns:a16="http://schemas.microsoft.com/office/drawing/2014/main" id="{8DA4B3F3-DB5D-494B-A888-8594FE420C96}"/>
                    </a:ext>
                  </a:extLst>
                </p:cNvPr>
                <p:cNvSpPr/>
                <p:nvPr/>
              </p:nvSpPr>
              <p:spPr>
                <a:xfrm>
                  <a:off x="17701132" y="3947826"/>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00" name="Freeform: Shape 6999">
                  <a:extLst>
                    <a:ext uri="{FF2B5EF4-FFF2-40B4-BE49-F238E27FC236}">
                      <a16:creationId xmlns:a16="http://schemas.microsoft.com/office/drawing/2014/main" id="{90997FB6-3568-46D9-AB03-C0F3C56FDA3D}"/>
                    </a:ext>
                  </a:extLst>
                </p:cNvPr>
                <p:cNvSpPr/>
                <p:nvPr/>
              </p:nvSpPr>
              <p:spPr>
                <a:xfrm>
                  <a:off x="17371376" y="3654932"/>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01" name="Freeform: Shape 7000">
                  <a:extLst>
                    <a:ext uri="{FF2B5EF4-FFF2-40B4-BE49-F238E27FC236}">
                      <a16:creationId xmlns:a16="http://schemas.microsoft.com/office/drawing/2014/main" id="{CABC60FF-5DFD-43C5-AC41-61C29F5E2230}"/>
                    </a:ext>
                  </a:extLst>
                </p:cNvPr>
                <p:cNvSpPr/>
                <p:nvPr/>
              </p:nvSpPr>
              <p:spPr>
                <a:xfrm>
                  <a:off x="17701132" y="3654932"/>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02" name="Freeform: Shape 7001">
                  <a:extLst>
                    <a:ext uri="{FF2B5EF4-FFF2-40B4-BE49-F238E27FC236}">
                      <a16:creationId xmlns:a16="http://schemas.microsoft.com/office/drawing/2014/main" id="{781742FA-76A4-4950-88B0-B5E45074F2C1}"/>
                    </a:ext>
                  </a:extLst>
                </p:cNvPr>
                <p:cNvSpPr/>
                <p:nvPr/>
              </p:nvSpPr>
              <p:spPr>
                <a:xfrm>
                  <a:off x="17371376" y="33621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03" name="Freeform: Shape 7002">
                  <a:extLst>
                    <a:ext uri="{FF2B5EF4-FFF2-40B4-BE49-F238E27FC236}">
                      <a16:creationId xmlns:a16="http://schemas.microsoft.com/office/drawing/2014/main" id="{034A11F8-4CCD-46BA-AB0A-63576309D605}"/>
                    </a:ext>
                  </a:extLst>
                </p:cNvPr>
                <p:cNvSpPr/>
                <p:nvPr/>
              </p:nvSpPr>
              <p:spPr>
                <a:xfrm>
                  <a:off x="17701132" y="336213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04" name="Freeform: Shape 7003">
                  <a:extLst>
                    <a:ext uri="{FF2B5EF4-FFF2-40B4-BE49-F238E27FC236}">
                      <a16:creationId xmlns:a16="http://schemas.microsoft.com/office/drawing/2014/main" id="{197C4F1A-43B8-4B54-BD06-7F0CA48D7F60}"/>
                    </a:ext>
                  </a:extLst>
                </p:cNvPr>
                <p:cNvSpPr/>
                <p:nvPr/>
              </p:nvSpPr>
              <p:spPr>
                <a:xfrm>
                  <a:off x="17371376" y="3069240"/>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05" name="Freeform: Shape 7004">
                  <a:extLst>
                    <a:ext uri="{FF2B5EF4-FFF2-40B4-BE49-F238E27FC236}">
                      <a16:creationId xmlns:a16="http://schemas.microsoft.com/office/drawing/2014/main" id="{2FA4FD0A-1650-4FC0-9BE4-F579F58BAFBE}"/>
                    </a:ext>
                  </a:extLst>
                </p:cNvPr>
                <p:cNvSpPr/>
                <p:nvPr/>
              </p:nvSpPr>
              <p:spPr>
                <a:xfrm>
                  <a:off x="17701132" y="3069240"/>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06" name="Freeform: Shape 7005">
                  <a:extLst>
                    <a:ext uri="{FF2B5EF4-FFF2-40B4-BE49-F238E27FC236}">
                      <a16:creationId xmlns:a16="http://schemas.microsoft.com/office/drawing/2014/main" id="{0CCA71CC-67A5-47D7-9401-BF559C202F3F}"/>
                    </a:ext>
                  </a:extLst>
                </p:cNvPr>
                <p:cNvSpPr/>
                <p:nvPr/>
              </p:nvSpPr>
              <p:spPr>
                <a:xfrm>
                  <a:off x="17371376" y="27764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07" name="Freeform: Shape 7006">
                  <a:extLst>
                    <a:ext uri="{FF2B5EF4-FFF2-40B4-BE49-F238E27FC236}">
                      <a16:creationId xmlns:a16="http://schemas.microsoft.com/office/drawing/2014/main" id="{D33436D5-BEBA-4FE2-8324-98DBCF8E596A}"/>
                    </a:ext>
                  </a:extLst>
                </p:cNvPr>
                <p:cNvSpPr/>
                <p:nvPr/>
              </p:nvSpPr>
              <p:spPr>
                <a:xfrm>
                  <a:off x="17701132" y="2776441"/>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08" name="Freeform: Shape 7007">
                  <a:extLst>
                    <a:ext uri="{FF2B5EF4-FFF2-40B4-BE49-F238E27FC236}">
                      <a16:creationId xmlns:a16="http://schemas.microsoft.com/office/drawing/2014/main" id="{D2BF2901-16E2-4444-B159-6323CA121FB0}"/>
                    </a:ext>
                  </a:extLst>
                </p:cNvPr>
                <p:cNvSpPr/>
                <p:nvPr/>
              </p:nvSpPr>
              <p:spPr>
                <a:xfrm>
                  <a:off x="17371376" y="24835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09" name="Freeform: Shape 7008">
                  <a:extLst>
                    <a:ext uri="{FF2B5EF4-FFF2-40B4-BE49-F238E27FC236}">
                      <a16:creationId xmlns:a16="http://schemas.microsoft.com/office/drawing/2014/main" id="{8538D225-155C-466C-A992-E5E7211EC545}"/>
                    </a:ext>
                  </a:extLst>
                </p:cNvPr>
                <p:cNvSpPr/>
                <p:nvPr/>
              </p:nvSpPr>
              <p:spPr>
                <a:xfrm>
                  <a:off x="17701132" y="2483547"/>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10" name="Freeform: Shape 7009">
                  <a:extLst>
                    <a:ext uri="{FF2B5EF4-FFF2-40B4-BE49-F238E27FC236}">
                      <a16:creationId xmlns:a16="http://schemas.microsoft.com/office/drawing/2014/main" id="{AAC8D486-3745-4597-8CDD-F5C67603BA25}"/>
                    </a:ext>
                  </a:extLst>
                </p:cNvPr>
                <p:cNvSpPr/>
                <p:nvPr/>
              </p:nvSpPr>
              <p:spPr>
                <a:xfrm>
                  <a:off x="17371376" y="219065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11" name="Freeform: Shape 7010">
                  <a:extLst>
                    <a:ext uri="{FF2B5EF4-FFF2-40B4-BE49-F238E27FC236}">
                      <a16:creationId xmlns:a16="http://schemas.microsoft.com/office/drawing/2014/main" id="{182E5DED-F3B8-4E30-A3C9-E2AB3C12008A}"/>
                    </a:ext>
                  </a:extLst>
                </p:cNvPr>
                <p:cNvSpPr/>
                <p:nvPr/>
              </p:nvSpPr>
              <p:spPr>
                <a:xfrm>
                  <a:off x="17701132" y="2190654"/>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12" name="Freeform: Shape 7011">
                  <a:extLst>
                    <a:ext uri="{FF2B5EF4-FFF2-40B4-BE49-F238E27FC236}">
                      <a16:creationId xmlns:a16="http://schemas.microsoft.com/office/drawing/2014/main" id="{E183441D-1151-45E2-8FA7-CA86770BCA59}"/>
                    </a:ext>
                  </a:extLst>
                </p:cNvPr>
                <p:cNvSpPr/>
                <p:nvPr/>
              </p:nvSpPr>
              <p:spPr>
                <a:xfrm>
                  <a:off x="17371376" y="18978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13" name="Freeform: Shape 7012">
                  <a:extLst>
                    <a:ext uri="{FF2B5EF4-FFF2-40B4-BE49-F238E27FC236}">
                      <a16:creationId xmlns:a16="http://schemas.microsoft.com/office/drawing/2014/main" id="{2661B8AD-FA71-4952-9D92-8369779B83E3}"/>
                    </a:ext>
                  </a:extLst>
                </p:cNvPr>
                <p:cNvSpPr/>
                <p:nvPr/>
              </p:nvSpPr>
              <p:spPr>
                <a:xfrm>
                  <a:off x="17701132" y="189785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grpSp>
          <p:grpSp>
            <p:nvGrpSpPr>
              <p:cNvPr id="7014" name="Graphic 6612">
                <a:extLst>
                  <a:ext uri="{FF2B5EF4-FFF2-40B4-BE49-F238E27FC236}">
                    <a16:creationId xmlns:a16="http://schemas.microsoft.com/office/drawing/2014/main" id="{199F8DB0-D6AB-40D7-9DD5-BB2B71951D83}"/>
                  </a:ext>
                </a:extLst>
              </p:cNvPr>
              <p:cNvGrpSpPr/>
              <p:nvPr/>
            </p:nvGrpSpPr>
            <p:grpSpPr>
              <a:xfrm>
                <a:off x="13412787" y="1897855"/>
                <a:ext cx="3805046" cy="4804791"/>
                <a:chOff x="13412787" y="1897855"/>
                <a:chExt cx="3805046" cy="4804791"/>
              </a:xfrm>
              <a:solidFill>
                <a:srgbClr val="6DA5AF"/>
              </a:solidFill>
            </p:grpSpPr>
            <p:sp>
              <p:nvSpPr>
                <p:cNvPr id="7015" name="Freeform: Shape 7014">
                  <a:extLst>
                    <a:ext uri="{FF2B5EF4-FFF2-40B4-BE49-F238E27FC236}">
                      <a16:creationId xmlns:a16="http://schemas.microsoft.com/office/drawing/2014/main" id="{9096F759-2D28-4CFE-8B74-1B1F874B346E}"/>
                    </a:ext>
                  </a:extLst>
                </p:cNvPr>
                <p:cNvSpPr/>
                <p:nvPr/>
              </p:nvSpPr>
              <p:spPr>
                <a:xfrm>
                  <a:off x="13412787"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16" name="Freeform: Shape 7015">
                  <a:extLst>
                    <a:ext uri="{FF2B5EF4-FFF2-40B4-BE49-F238E27FC236}">
                      <a16:creationId xmlns:a16="http://schemas.microsoft.com/office/drawing/2014/main" id="{59865CE5-6193-430B-96FB-61C8ADF51577}"/>
                    </a:ext>
                  </a:extLst>
                </p:cNvPr>
                <p:cNvSpPr/>
                <p:nvPr/>
              </p:nvSpPr>
              <p:spPr>
                <a:xfrm>
                  <a:off x="13742542"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17" name="Freeform: Shape 7016">
                  <a:extLst>
                    <a:ext uri="{FF2B5EF4-FFF2-40B4-BE49-F238E27FC236}">
                      <a16:creationId xmlns:a16="http://schemas.microsoft.com/office/drawing/2014/main" id="{655713C9-4452-4182-8598-6B116CE1983C}"/>
                    </a:ext>
                  </a:extLst>
                </p:cNvPr>
                <p:cNvSpPr/>
                <p:nvPr/>
              </p:nvSpPr>
              <p:spPr>
                <a:xfrm>
                  <a:off x="14072297"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18" name="Freeform: Shape 7017">
                  <a:extLst>
                    <a:ext uri="{FF2B5EF4-FFF2-40B4-BE49-F238E27FC236}">
                      <a16:creationId xmlns:a16="http://schemas.microsoft.com/office/drawing/2014/main" id="{E536D21F-0F08-4DB1-BC63-28800960ED75}"/>
                    </a:ext>
                  </a:extLst>
                </p:cNvPr>
                <p:cNvSpPr/>
                <p:nvPr/>
              </p:nvSpPr>
              <p:spPr>
                <a:xfrm>
                  <a:off x="14402053"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19" name="Freeform: Shape 7018">
                  <a:extLst>
                    <a:ext uri="{FF2B5EF4-FFF2-40B4-BE49-F238E27FC236}">
                      <a16:creationId xmlns:a16="http://schemas.microsoft.com/office/drawing/2014/main" id="{83300FEF-4841-4CEB-85F5-DEF398C0A0D6}"/>
                    </a:ext>
                  </a:extLst>
                </p:cNvPr>
                <p:cNvSpPr/>
                <p:nvPr/>
              </p:nvSpPr>
              <p:spPr>
                <a:xfrm>
                  <a:off x="14731808"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20" name="Freeform: Shape 7019">
                  <a:extLst>
                    <a:ext uri="{FF2B5EF4-FFF2-40B4-BE49-F238E27FC236}">
                      <a16:creationId xmlns:a16="http://schemas.microsoft.com/office/drawing/2014/main" id="{4B60E6DE-F179-4FE9-BCBE-A22045D70A92}"/>
                    </a:ext>
                  </a:extLst>
                </p:cNvPr>
                <p:cNvSpPr/>
                <p:nvPr/>
              </p:nvSpPr>
              <p:spPr>
                <a:xfrm>
                  <a:off x="15061564"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21" name="Freeform: Shape 7020">
                  <a:extLst>
                    <a:ext uri="{FF2B5EF4-FFF2-40B4-BE49-F238E27FC236}">
                      <a16:creationId xmlns:a16="http://schemas.microsoft.com/office/drawing/2014/main" id="{8F7B679B-8035-4C89-BBED-E606BDC32181}"/>
                    </a:ext>
                  </a:extLst>
                </p:cNvPr>
                <p:cNvSpPr/>
                <p:nvPr/>
              </p:nvSpPr>
              <p:spPr>
                <a:xfrm>
                  <a:off x="15391319"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22" name="Freeform: Shape 7021">
                  <a:extLst>
                    <a:ext uri="{FF2B5EF4-FFF2-40B4-BE49-F238E27FC236}">
                      <a16:creationId xmlns:a16="http://schemas.microsoft.com/office/drawing/2014/main" id="{D1CBC3A8-DEE2-4FF8-8B66-9AB6B1DE28B6}"/>
                    </a:ext>
                  </a:extLst>
                </p:cNvPr>
                <p:cNvSpPr/>
                <p:nvPr/>
              </p:nvSpPr>
              <p:spPr>
                <a:xfrm>
                  <a:off x="15721075"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23" name="Freeform: Shape 7022">
                  <a:extLst>
                    <a:ext uri="{FF2B5EF4-FFF2-40B4-BE49-F238E27FC236}">
                      <a16:creationId xmlns:a16="http://schemas.microsoft.com/office/drawing/2014/main" id="{25FE6C6E-EA40-4215-A0CC-6FDF8CCACC99}"/>
                    </a:ext>
                  </a:extLst>
                </p:cNvPr>
                <p:cNvSpPr/>
                <p:nvPr/>
              </p:nvSpPr>
              <p:spPr>
                <a:xfrm>
                  <a:off x="16050831"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24" name="Freeform: Shape 7023">
                  <a:extLst>
                    <a:ext uri="{FF2B5EF4-FFF2-40B4-BE49-F238E27FC236}">
                      <a16:creationId xmlns:a16="http://schemas.microsoft.com/office/drawing/2014/main" id="{C1641533-FF67-4832-8686-12492A9FA2CF}"/>
                    </a:ext>
                  </a:extLst>
                </p:cNvPr>
                <p:cNvSpPr/>
                <p:nvPr/>
              </p:nvSpPr>
              <p:spPr>
                <a:xfrm>
                  <a:off x="16380586"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25" name="Freeform: Shape 7024">
                  <a:extLst>
                    <a:ext uri="{FF2B5EF4-FFF2-40B4-BE49-F238E27FC236}">
                      <a16:creationId xmlns:a16="http://schemas.microsoft.com/office/drawing/2014/main" id="{14861F6E-00CE-468C-BB14-78E8AFD758B1}"/>
                    </a:ext>
                  </a:extLst>
                </p:cNvPr>
                <p:cNvSpPr/>
                <p:nvPr/>
              </p:nvSpPr>
              <p:spPr>
                <a:xfrm>
                  <a:off x="16710341"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sz="900"/>
                </a:p>
              </p:txBody>
            </p:sp>
            <p:sp>
              <p:nvSpPr>
                <p:cNvPr id="7026" name="Freeform: Shape 7025">
                  <a:extLst>
                    <a:ext uri="{FF2B5EF4-FFF2-40B4-BE49-F238E27FC236}">
                      <a16:creationId xmlns:a16="http://schemas.microsoft.com/office/drawing/2014/main" id="{7FF89BC3-FB07-4F43-8A56-7AF974C2A54D}"/>
                    </a:ext>
                  </a:extLst>
                </p:cNvPr>
                <p:cNvSpPr/>
                <p:nvPr/>
              </p:nvSpPr>
              <p:spPr>
                <a:xfrm>
                  <a:off x="17040002" y="6583584"/>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 name="connsiteX3" fmla="*/ 177831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1" y="119063"/>
                      </a:moveTo>
                      <a:lnTo>
                        <a:pt x="0" y="0"/>
                      </a:lnTo>
                      <a:lnTo>
                        <a:pt x="28575" y="119063"/>
                      </a:lnTo>
                      <a:lnTo>
                        <a:pt x="177831" y="119063"/>
                      </a:lnTo>
                      <a:close/>
                    </a:path>
                  </a:pathLst>
                </a:custGeom>
                <a:solidFill>
                  <a:srgbClr val="6DA5AF"/>
                </a:solidFill>
                <a:ln w="9525" cap="flat">
                  <a:noFill/>
                  <a:prstDash val="solid"/>
                  <a:miter/>
                </a:ln>
              </p:spPr>
              <p:txBody>
                <a:bodyPr rtlCol="0" anchor="ctr"/>
                <a:lstStyle/>
                <a:p>
                  <a:endParaRPr lang="en-US" sz="900"/>
                </a:p>
              </p:txBody>
            </p:sp>
            <p:sp>
              <p:nvSpPr>
                <p:cNvPr id="7027" name="Freeform: Shape 7026">
                  <a:extLst>
                    <a:ext uri="{FF2B5EF4-FFF2-40B4-BE49-F238E27FC236}">
                      <a16:creationId xmlns:a16="http://schemas.microsoft.com/office/drawing/2014/main" id="{51EBA9D5-012E-469C-A899-E890F82B29A4}"/>
                    </a:ext>
                  </a:extLst>
                </p:cNvPr>
                <p:cNvSpPr/>
                <p:nvPr/>
              </p:nvSpPr>
              <p:spPr>
                <a:xfrm>
                  <a:off x="13412787"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28" name="Freeform: Shape 7027">
                  <a:extLst>
                    <a:ext uri="{FF2B5EF4-FFF2-40B4-BE49-F238E27FC236}">
                      <a16:creationId xmlns:a16="http://schemas.microsoft.com/office/drawing/2014/main" id="{7A371861-D094-4958-8403-CE48D25A2243}"/>
                    </a:ext>
                  </a:extLst>
                </p:cNvPr>
                <p:cNvSpPr/>
                <p:nvPr/>
              </p:nvSpPr>
              <p:spPr>
                <a:xfrm>
                  <a:off x="13742542"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29" name="Freeform: Shape 7028">
                  <a:extLst>
                    <a:ext uri="{FF2B5EF4-FFF2-40B4-BE49-F238E27FC236}">
                      <a16:creationId xmlns:a16="http://schemas.microsoft.com/office/drawing/2014/main" id="{DA8BF0AA-A080-48A0-B61A-64738859694F}"/>
                    </a:ext>
                  </a:extLst>
                </p:cNvPr>
                <p:cNvSpPr/>
                <p:nvPr/>
              </p:nvSpPr>
              <p:spPr>
                <a:xfrm>
                  <a:off x="14072297"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30" name="Freeform: Shape 7029">
                  <a:extLst>
                    <a:ext uri="{FF2B5EF4-FFF2-40B4-BE49-F238E27FC236}">
                      <a16:creationId xmlns:a16="http://schemas.microsoft.com/office/drawing/2014/main" id="{466D74F8-8847-4E1A-8731-262EEB2141D5}"/>
                    </a:ext>
                  </a:extLst>
                </p:cNvPr>
                <p:cNvSpPr/>
                <p:nvPr/>
              </p:nvSpPr>
              <p:spPr>
                <a:xfrm>
                  <a:off x="14402053" y="6290690"/>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31" name="Freeform: Shape 7030">
                  <a:extLst>
                    <a:ext uri="{FF2B5EF4-FFF2-40B4-BE49-F238E27FC236}">
                      <a16:creationId xmlns:a16="http://schemas.microsoft.com/office/drawing/2014/main" id="{5676B947-5F91-414C-A645-419F0D97BBB2}"/>
                    </a:ext>
                  </a:extLst>
                </p:cNvPr>
                <p:cNvSpPr/>
                <p:nvPr/>
              </p:nvSpPr>
              <p:spPr>
                <a:xfrm>
                  <a:off x="14731808" y="629069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32" name="Freeform: Shape 7031">
                  <a:extLst>
                    <a:ext uri="{FF2B5EF4-FFF2-40B4-BE49-F238E27FC236}">
                      <a16:creationId xmlns:a16="http://schemas.microsoft.com/office/drawing/2014/main" id="{321FF49D-74A1-4109-ADC2-7EB7CA78DD1F}"/>
                    </a:ext>
                  </a:extLst>
                </p:cNvPr>
                <p:cNvSpPr/>
                <p:nvPr/>
              </p:nvSpPr>
              <p:spPr>
                <a:xfrm>
                  <a:off x="15061564" y="629069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33" name="Freeform: Shape 7032">
                  <a:extLst>
                    <a:ext uri="{FF2B5EF4-FFF2-40B4-BE49-F238E27FC236}">
                      <a16:creationId xmlns:a16="http://schemas.microsoft.com/office/drawing/2014/main" id="{8B0AA8EF-9593-41BE-83A8-08DF56490120}"/>
                    </a:ext>
                  </a:extLst>
                </p:cNvPr>
                <p:cNvSpPr/>
                <p:nvPr/>
              </p:nvSpPr>
              <p:spPr>
                <a:xfrm>
                  <a:off x="15391319" y="629069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34" name="Freeform: Shape 7033">
                  <a:extLst>
                    <a:ext uri="{FF2B5EF4-FFF2-40B4-BE49-F238E27FC236}">
                      <a16:creationId xmlns:a16="http://schemas.microsoft.com/office/drawing/2014/main" id="{3A67AFF3-8E70-491B-BAA4-D38FCD4A9B51}"/>
                    </a:ext>
                  </a:extLst>
                </p:cNvPr>
                <p:cNvSpPr/>
                <p:nvPr/>
              </p:nvSpPr>
              <p:spPr>
                <a:xfrm>
                  <a:off x="15720980" y="629069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35" name="Freeform: Shape 7034">
                  <a:extLst>
                    <a:ext uri="{FF2B5EF4-FFF2-40B4-BE49-F238E27FC236}">
                      <a16:creationId xmlns:a16="http://schemas.microsoft.com/office/drawing/2014/main" id="{72B5EFE6-B56E-4AAF-8372-62DF37667961}"/>
                    </a:ext>
                  </a:extLst>
                </p:cNvPr>
                <p:cNvSpPr/>
                <p:nvPr/>
              </p:nvSpPr>
              <p:spPr>
                <a:xfrm>
                  <a:off x="16050735" y="629069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36" name="Freeform: Shape 7035">
                  <a:extLst>
                    <a:ext uri="{FF2B5EF4-FFF2-40B4-BE49-F238E27FC236}">
                      <a16:creationId xmlns:a16="http://schemas.microsoft.com/office/drawing/2014/main" id="{231795FE-2F98-494E-98FC-FA74AD44611A}"/>
                    </a:ext>
                  </a:extLst>
                </p:cNvPr>
                <p:cNvSpPr/>
                <p:nvPr/>
              </p:nvSpPr>
              <p:spPr>
                <a:xfrm>
                  <a:off x="16380490" y="629069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37" name="Freeform: Shape 7036">
                  <a:extLst>
                    <a:ext uri="{FF2B5EF4-FFF2-40B4-BE49-F238E27FC236}">
                      <a16:creationId xmlns:a16="http://schemas.microsoft.com/office/drawing/2014/main" id="{E347A9BA-F9A4-424D-8325-DDB6E2F833D7}"/>
                    </a:ext>
                  </a:extLst>
                </p:cNvPr>
                <p:cNvSpPr/>
                <p:nvPr/>
              </p:nvSpPr>
              <p:spPr>
                <a:xfrm>
                  <a:off x="16710246" y="629069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38" name="Freeform: Shape 7037">
                  <a:extLst>
                    <a:ext uri="{FF2B5EF4-FFF2-40B4-BE49-F238E27FC236}">
                      <a16:creationId xmlns:a16="http://schemas.microsoft.com/office/drawing/2014/main" id="{87F20F23-9C79-4E70-9297-A00B66F414DC}"/>
                    </a:ext>
                  </a:extLst>
                </p:cNvPr>
                <p:cNvSpPr/>
                <p:nvPr/>
              </p:nvSpPr>
              <p:spPr>
                <a:xfrm>
                  <a:off x="17040002" y="6290690"/>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39" name="Freeform: Shape 7038">
                  <a:extLst>
                    <a:ext uri="{FF2B5EF4-FFF2-40B4-BE49-F238E27FC236}">
                      <a16:creationId xmlns:a16="http://schemas.microsoft.com/office/drawing/2014/main" id="{0592FA44-607F-4609-B2AE-AC92109E35D4}"/>
                    </a:ext>
                  </a:extLst>
                </p:cNvPr>
                <p:cNvSpPr/>
                <p:nvPr/>
              </p:nvSpPr>
              <p:spPr>
                <a:xfrm>
                  <a:off x="13412787"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40" name="Freeform: Shape 7039">
                  <a:extLst>
                    <a:ext uri="{FF2B5EF4-FFF2-40B4-BE49-F238E27FC236}">
                      <a16:creationId xmlns:a16="http://schemas.microsoft.com/office/drawing/2014/main" id="{9A61EB5A-2823-4CC9-A367-A1C3096C05E7}"/>
                    </a:ext>
                  </a:extLst>
                </p:cNvPr>
                <p:cNvSpPr/>
                <p:nvPr/>
              </p:nvSpPr>
              <p:spPr>
                <a:xfrm>
                  <a:off x="13742542"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41" name="Freeform: Shape 7040">
                  <a:extLst>
                    <a:ext uri="{FF2B5EF4-FFF2-40B4-BE49-F238E27FC236}">
                      <a16:creationId xmlns:a16="http://schemas.microsoft.com/office/drawing/2014/main" id="{0D83659B-9E66-4D66-9648-58C2CFBE1836}"/>
                    </a:ext>
                  </a:extLst>
                </p:cNvPr>
                <p:cNvSpPr/>
                <p:nvPr/>
              </p:nvSpPr>
              <p:spPr>
                <a:xfrm>
                  <a:off x="14072297"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42" name="Freeform: Shape 7041">
                  <a:extLst>
                    <a:ext uri="{FF2B5EF4-FFF2-40B4-BE49-F238E27FC236}">
                      <a16:creationId xmlns:a16="http://schemas.microsoft.com/office/drawing/2014/main" id="{E590EDAE-202A-48BF-977B-896E690BFCE0}"/>
                    </a:ext>
                  </a:extLst>
                </p:cNvPr>
                <p:cNvSpPr/>
                <p:nvPr/>
              </p:nvSpPr>
              <p:spPr>
                <a:xfrm>
                  <a:off x="14402053" y="5997892"/>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43" name="Freeform: Shape 7042">
                  <a:extLst>
                    <a:ext uri="{FF2B5EF4-FFF2-40B4-BE49-F238E27FC236}">
                      <a16:creationId xmlns:a16="http://schemas.microsoft.com/office/drawing/2014/main" id="{8C0A5111-4530-4400-9511-F90677349014}"/>
                    </a:ext>
                  </a:extLst>
                </p:cNvPr>
                <p:cNvSpPr/>
                <p:nvPr/>
              </p:nvSpPr>
              <p:spPr>
                <a:xfrm>
                  <a:off x="14731808" y="599789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44" name="Freeform: Shape 7043">
                  <a:extLst>
                    <a:ext uri="{FF2B5EF4-FFF2-40B4-BE49-F238E27FC236}">
                      <a16:creationId xmlns:a16="http://schemas.microsoft.com/office/drawing/2014/main" id="{834EEAE3-6CAC-490D-892E-4C06EF5000AA}"/>
                    </a:ext>
                  </a:extLst>
                </p:cNvPr>
                <p:cNvSpPr/>
                <p:nvPr/>
              </p:nvSpPr>
              <p:spPr>
                <a:xfrm>
                  <a:off x="15061564" y="599789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45" name="Freeform: Shape 7044">
                  <a:extLst>
                    <a:ext uri="{FF2B5EF4-FFF2-40B4-BE49-F238E27FC236}">
                      <a16:creationId xmlns:a16="http://schemas.microsoft.com/office/drawing/2014/main" id="{6640CAEA-9DDF-42EA-8CAF-22699D94CF89}"/>
                    </a:ext>
                  </a:extLst>
                </p:cNvPr>
                <p:cNvSpPr/>
                <p:nvPr/>
              </p:nvSpPr>
              <p:spPr>
                <a:xfrm>
                  <a:off x="15391319" y="599789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46" name="Freeform: Shape 7045">
                  <a:extLst>
                    <a:ext uri="{FF2B5EF4-FFF2-40B4-BE49-F238E27FC236}">
                      <a16:creationId xmlns:a16="http://schemas.microsoft.com/office/drawing/2014/main" id="{95844740-03FD-4CDB-B077-3292A6DEC93C}"/>
                    </a:ext>
                  </a:extLst>
                </p:cNvPr>
                <p:cNvSpPr/>
                <p:nvPr/>
              </p:nvSpPr>
              <p:spPr>
                <a:xfrm>
                  <a:off x="15720980"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47" name="Freeform: Shape 7046">
                  <a:extLst>
                    <a:ext uri="{FF2B5EF4-FFF2-40B4-BE49-F238E27FC236}">
                      <a16:creationId xmlns:a16="http://schemas.microsoft.com/office/drawing/2014/main" id="{DE516308-4173-4A06-B4C9-07CE924147B1}"/>
                    </a:ext>
                  </a:extLst>
                </p:cNvPr>
                <p:cNvSpPr/>
                <p:nvPr/>
              </p:nvSpPr>
              <p:spPr>
                <a:xfrm>
                  <a:off x="16050735"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48" name="Freeform: Shape 7047">
                  <a:extLst>
                    <a:ext uri="{FF2B5EF4-FFF2-40B4-BE49-F238E27FC236}">
                      <a16:creationId xmlns:a16="http://schemas.microsoft.com/office/drawing/2014/main" id="{9BE199B1-9999-4749-AE0B-3D637CBB39BF}"/>
                    </a:ext>
                  </a:extLst>
                </p:cNvPr>
                <p:cNvSpPr/>
                <p:nvPr/>
              </p:nvSpPr>
              <p:spPr>
                <a:xfrm>
                  <a:off x="16380490" y="599789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49" name="Freeform: Shape 7048">
                  <a:extLst>
                    <a:ext uri="{FF2B5EF4-FFF2-40B4-BE49-F238E27FC236}">
                      <a16:creationId xmlns:a16="http://schemas.microsoft.com/office/drawing/2014/main" id="{86A0A90A-5B81-4E70-A15C-B86ACB74FFD7}"/>
                    </a:ext>
                  </a:extLst>
                </p:cNvPr>
                <p:cNvSpPr/>
                <p:nvPr/>
              </p:nvSpPr>
              <p:spPr>
                <a:xfrm>
                  <a:off x="16710246" y="599789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50" name="Freeform: Shape 7049">
                  <a:extLst>
                    <a:ext uri="{FF2B5EF4-FFF2-40B4-BE49-F238E27FC236}">
                      <a16:creationId xmlns:a16="http://schemas.microsoft.com/office/drawing/2014/main" id="{874B3039-0F92-40F6-ADA8-8CD2A6A7141B}"/>
                    </a:ext>
                  </a:extLst>
                </p:cNvPr>
                <p:cNvSpPr/>
                <p:nvPr/>
              </p:nvSpPr>
              <p:spPr>
                <a:xfrm>
                  <a:off x="17040002" y="5997892"/>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51" name="Freeform: Shape 7050">
                  <a:extLst>
                    <a:ext uri="{FF2B5EF4-FFF2-40B4-BE49-F238E27FC236}">
                      <a16:creationId xmlns:a16="http://schemas.microsoft.com/office/drawing/2014/main" id="{92AF05C3-82A8-4541-B0C9-29EF8B075BEF}"/>
                    </a:ext>
                  </a:extLst>
                </p:cNvPr>
                <p:cNvSpPr/>
                <p:nvPr/>
              </p:nvSpPr>
              <p:spPr>
                <a:xfrm>
                  <a:off x="13412787"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52" name="Freeform: Shape 7051">
                  <a:extLst>
                    <a:ext uri="{FF2B5EF4-FFF2-40B4-BE49-F238E27FC236}">
                      <a16:creationId xmlns:a16="http://schemas.microsoft.com/office/drawing/2014/main" id="{B4A9EDEE-C32C-4671-A002-35B2217A0B03}"/>
                    </a:ext>
                  </a:extLst>
                </p:cNvPr>
                <p:cNvSpPr/>
                <p:nvPr/>
              </p:nvSpPr>
              <p:spPr>
                <a:xfrm>
                  <a:off x="13742542"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53" name="Freeform: Shape 7052">
                  <a:extLst>
                    <a:ext uri="{FF2B5EF4-FFF2-40B4-BE49-F238E27FC236}">
                      <a16:creationId xmlns:a16="http://schemas.microsoft.com/office/drawing/2014/main" id="{CC836E9C-68E9-49C1-ABC5-6DC780F4FED1}"/>
                    </a:ext>
                  </a:extLst>
                </p:cNvPr>
                <p:cNvSpPr/>
                <p:nvPr/>
              </p:nvSpPr>
              <p:spPr>
                <a:xfrm>
                  <a:off x="14072297"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54" name="Freeform: Shape 7053">
                  <a:extLst>
                    <a:ext uri="{FF2B5EF4-FFF2-40B4-BE49-F238E27FC236}">
                      <a16:creationId xmlns:a16="http://schemas.microsoft.com/office/drawing/2014/main" id="{455C0A47-2D11-4C8D-ADB0-970998DCCCCF}"/>
                    </a:ext>
                  </a:extLst>
                </p:cNvPr>
                <p:cNvSpPr/>
                <p:nvPr/>
              </p:nvSpPr>
              <p:spPr>
                <a:xfrm>
                  <a:off x="14402053" y="5704998"/>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55" name="Freeform: Shape 7054">
                  <a:extLst>
                    <a:ext uri="{FF2B5EF4-FFF2-40B4-BE49-F238E27FC236}">
                      <a16:creationId xmlns:a16="http://schemas.microsoft.com/office/drawing/2014/main" id="{D4AE74D5-7E55-4829-B7BD-539FCAC83783}"/>
                    </a:ext>
                  </a:extLst>
                </p:cNvPr>
                <p:cNvSpPr/>
                <p:nvPr/>
              </p:nvSpPr>
              <p:spPr>
                <a:xfrm>
                  <a:off x="14731808" y="5704998"/>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56" name="Freeform: Shape 7055">
                  <a:extLst>
                    <a:ext uri="{FF2B5EF4-FFF2-40B4-BE49-F238E27FC236}">
                      <a16:creationId xmlns:a16="http://schemas.microsoft.com/office/drawing/2014/main" id="{F4FFF2AB-65B6-468D-AFF6-33FA0C72A933}"/>
                    </a:ext>
                  </a:extLst>
                </p:cNvPr>
                <p:cNvSpPr/>
                <p:nvPr/>
              </p:nvSpPr>
              <p:spPr>
                <a:xfrm>
                  <a:off x="15061564" y="5704998"/>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57" name="Freeform: Shape 7056">
                  <a:extLst>
                    <a:ext uri="{FF2B5EF4-FFF2-40B4-BE49-F238E27FC236}">
                      <a16:creationId xmlns:a16="http://schemas.microsoft.com/office/drawing/2014/main" id="{50626762-6F13-4A40-A907-A5EDEBD71081}"/>
                    </a:ext>
                  </a:extLst>
                </p:cNvPr>
                <p:cNvSpPr/>
                <p:nvPr/>
              </p:nvSpPr>
              <p:spPr>
                <a:xfrm>
                  <a:off x="15391319" y="5704998"/>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58" name="Freeform: Shape 7057">
                  <a:extLst>
                    <a:ext uri="{FF2B5EF4-FFF2-40B4-BE49-F238E27FC236}">
                      <a16:creationId xmlns:a16="http://schemas.microsoft.com/office/drawing/2014/main" id="{FC1A4797-4EF0-496C-91EA-C9EB3AF6D8E4}"/>
                    </a:ext>
                  </a:extLst>
                </p:cNvPr>
                <p:cNvSpPr/>
                <p:nvPr/>
              </p:nvSpPr>
              <p:spPr>
                <a:xfrm>
                  <a:off x="15720980"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59" name="Freeform: Shape 7058">
                  <a:extLst>
                    <a:ext uri="{FF2B5EF4-FFF2-40B4-BE49-F238E27FC236}">
                      <a16:creationId xmlns:a16="http://schemas.microsoft.com/office/drawing/2014/main" id="{5BA12376-5FAA-4AE6-84FE-B0EA9700B59B}"/>
                    </a:ext>
                  </a:extLst>
                </p:cNvPr>
                <p:cNvSpPr/>
                <p:nvPr/>
              </p:nvSpPr>
              <p:spPr>
                <a:xfrm>
                  <a:off x="16050735"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60" name="Freeform: Shape 7059">
                  <a:extLst>
                    <a:ext uri="{FF2B5EF4-FFF2-40B4-BE49-F238E27FC236}">
                      <a16:creationId xmlns:a16="http://schemas.microsoft.com/office/drawing/2014/main" id="{3070BC93-97D5-45D8-B318-63864CEF8C8C}"/>
                    </a:ext>
                  </a:extLst>
                </p:cNvPr>
                <p:cNvSpPr/>
                <p:nvPr/>
              </p:nvSpPr>
              <p:spPr>
                <a:xfrm>
                  <a:off x="16380490" y="5704998"/>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61" name="Freeform: Shape 7060">
                  <a:extLst>
                    <a:ext uri="{FF2B5EF4-FFF2-40B4-BE49-F238E27FC236}">
                      <a16:creationId xmlns:a16="http://schemas.microsoft.com/office/drawing/2014/main" id="{DD4D5036-F555-481C-A806-CA0EF6361E3F}"/>
                    </a:ext>
                  </a:extLst>
                </p:cNvPr>
                <p:cNvSpPr/>
                <p:nvPr/>
              </p:nvSpPr>
              <p:spPr>
                <a:xfrm>
                  <a:off x="16710246" y="5704998"/>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62" name="Freeform: Shape 7061">
                  <a:extLst>
                    <a:ext uri="{FF2B5EF4-FFF2-40B4-BE49-F238E27FC236}">
                      <a16:creationId xmlns:a16="http://schemas.microsoft.com/office/drawing/2014/main" id="{93EB4C86-5182-4603-A9FC-71CCB3ED3A1E}"/>
                    </a:ext>
                  </a:extLst>
                </p:cNvPr>
                <p:cNvSpPr/>
                <p:nvPr/>
              </p:nvSpPr>
              <p:spPr>
                <a:xfrm>
                  <a:off x="17040002" y="5704998"/>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63" name="Freeform: Shape 7062">
                  <a:extLst>
                    <a:ext uri="{FF2B5EF4-FFF2-40B4-BE49-F238E27FC236}">
                      <a16:creationId xmlns:a16="http://schemas.microsoft.com/office/drawing/2014/main" id="{8B987ABC-B27C-4EC6-B085-4C6EC7F93B49}"/>
                    </a:ext>
                  </a:extLst>
                </p:cNvPr>
                <p:cNvSpPr/>
                <p:nvPr/>
              </p:nvSpPr>
              <p:spPr>
                <a:xfrm>
                  <a:off x="13412787"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64" name="Freeform: Shape 7063">
                  <a:extLst>
                    <a:ext uri="{FF2B5EF4-FFF2-40B4-BE49-F238E27FC236}">
                      <a16:creationId xmlns:a16="http://schemas.microsoft.com/office/drawing/2014/main" id="{91C57F1A-0F2C-4351-A02E-2B9DF4AE51DD}"/>
                    </a:ext>
                  </a:extLst>
                </p:cNvPr>
                <p:cNvSpPr/>
                <p:nvPr/>
              </p:nvSpPr>
              <p:spPr>
                <a:xfrm>
                  <a:off x="13742542"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65" name="Freeform: Shape 7064">
                  <a:extLst>
                    <a:ext uri="{FF2B5EF4-FFF2-40B4-BE49-F238E27FC236}">
                      <a16:creationId xmlns:a16="http://schemas.microsoft.com/office/drawing/2014/main" id="{5D5390AB-7889-407D-8F02-650379948872}"/>
                    </a:ext>
                  </a:extLst>
                </p:cNvPr>
                <p:cNvSpPr/>
                <p:nvPr/>
              </p:nvSpPr>
              <p:spPr>
                <a:xfrm>
                  <a:off x="14072297"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66" name="Freeform: Shape 7065">
                  <a:extLst>
                    <a:ext uri="{FF2B5EF4-FFF2-40B4-BE49-F238E27FC236}">
                      <a16:creationId xmlns:a16="http://schemas.microsoft.com/office/drawing/2014/main" id="{EA8D9712-5DAF-4C2C-9AB9-25E4E4A9E2DE}"/>
                    </a:ext>
                  </a:extLst>
                </p:cNvPr>
                <p:cNvSpPr/>
                <p:nvPr/>
              </p:nvSpPr>
              <p:spPr>
                <a:xfrm>
                  <a:off x="14402053" y="5412104"/>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67" name="Freeform: Shape 7066">
                  <a:extLst>
                    <a:ext uri="{FF2B5EF4-FFF2-40B4-BE49-F238E27FC236}">
                      <a16:creationId xmlns:a16="http://schemas.microsoft.com/office/drawing/2014/main" id="{A60B1A98-F784-4860-82EE-BC9FDD340EB8}"/>
                    </a:ext>
                  </a:extLst>
                </p:cNvPr>
                <p:cNvSpPr/>
                <p:nvPr/>
              </p:nvSpPr>
              <p:spPr>
                <a:xfrm>
                  <a:off x="14731808" y="541210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068" name="Freeform: Shape 7067">
                  <a:extLst>
                    <a:ext uri="{FF2B5EF4-FFF2-40B4-BE49-F238E27FC236}">
                      <a16:creationId xmlns:a16="http://schemas.microsoft.com/office/drawing/2014/main" id="{9069902D-1564-4159-9DB3-CBFAF3F5ADCF}"/>
                    </a:ext>
                  </a:extLst>
                </p:cNvPr>
                <p:cNvSpPr/>
                <p:nvPr/>
              </p:nvSpPr>
              <p:spPr>
                <a:xfrm>
                  <a:off x="15061564" y="541210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069" name="Freeform: Shape 7068">
                  <a:extLst>
                    <a:ext uri="{FF2B5EF4-FFF2-40B4-BE49-F238E27FC236}">
                      <a16:creationId xmlns:a16="http://schemas.microsoft.com/office/drawing/2014/main" id="{DEA620C6-FB8A-4BE0-9414-FCB146214C17}"/>
                    </a:ext>
                  </a:extLst>
                </p:cNvPr>
                <p:cNvSpPr/>
                <p:nvPr/>
              </p:nvSpPr>
              <p:spPr>
                <a:xfrm>
                  <a:off x="15391319" y="541210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070" name="Freeform: Shape 7069">
                  <a:extLst>
                    <a:ext uri="{FF2B5EF4-FFF2-40B4-BE49-F238E27FC236}">
                      <a16:creationId xmlns:a16="http://schemas.microsoft.com/office/drawing/2014/main" id="{50F6316F-A5CF-45D2-BB4A-295A90746276}"/>
                    </a:ext>
                  </a:extLst>
                </p:cNvPr>
                <p:cNvSpPr/>
                <p:nvPr/>
              </p:nvSpPr>
              <p:spPr>
                <a:xfrm>
                  <a:off x="15720980"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71" name="Freeform: Shape 7070">
                  <a:extLst>
                    <a:ext uri="{FF2B5EF4-FFF2-40B4-BE49-F238E27FC236}">
                      <a16:creationId xmlns:a16="http://schemas.microsoft.com/office/drawing/2014/main" id="{5D1892E5-DC65-4F4C-9A24-15D6072A9D49}"/>
                    </a:ext>
                  </a:extLst>
                </p:cNvPr>
                <p:cNvSpPr/>
                <p:nvPr/>
              </p:nvSpPr>
              <p:spPr>
                <a:xfrm>
                  <a:off x="16050735"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72" name="Freeform: Shape 7071">
                  <a:extLst>
                    <a:ext uri="{FF2B5EF4-FFF2-40B4-BE49-F238E27FC236}">
                      <a16:creationId xmlns:a16="http://schemas.microsoft.com/office/drawing/2014/main" id="{579F1EB9-EA1D-4FCB-B459-FD05659A5681}"/>
                    </a:ext>
                  </a:extLst>
                </p:cNvPr>
                <p:cNvSpPr/>
                <p:nvPr/>
              </p:nvSpPr>
              <p:spPr>
                <a:xfrm>
                  <a:off x="16380490" y="541210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73" name="Freeform: Shape 7072">
                  <a:extLst>
                    <a:ext uri="{FF2B5EF4-FFF2-40B4-BE49-F238E27FC236}">
                      <a16:creationId xmlns:a16="http://schemas.microsoft.com/office/drawing/2014/main" id="{C7D4F855-44A3-49A9-B765-CFB7960CBAE3}"/>
                    </a:ext>
                  </a:extLst>
                </p:cNvPr>
                <p:cNvSpPr/>
                <p:nvPr/>
              </p:nvSpPr>
              <p:spPr>
                <a:xfrm>
                  <a:off x="16710246" y="541210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74" name="Freeform: Shape 7073">
                  <a:extLst>
                    <a:ext uri="{FF2B5EF4-FFF2-40B4-BE49-F238E27FC236}">
                      <a16:creationId xmlns:a16="http://schemas.microsoft.com/office/drawing/2014/main" id="{2406A669-A3C8-411A-84CD-DBDD6141BEAD}"/>
                    </a:ext>
                  </a:extLst>
                </p:cNvPr>
                <p:cNvSpPr/>
                <p:nvPr/>
              </p:nvSpPr>
              <p:spPr>
                <a:xfrm>
                  <a:off x="17040002" y="5412104"/>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075" name="Freeform: Shape 7074">
                  <a:extLst>
                    <a:ext uri="{FF2B5EF4-FFF2-40B4-BE49-F238E27FC236}">
                      <a16:creationId xmlns:a16="http://schemas.microsoft.com/office/drawing/2014/main" id="{FBDEA0E0-3711-496C-A7BD-FBD9B305F1F9}"/>
                    </a:ext>
                  </a:extLst>
                </p:cNvPr>
                <p:cNvSpPr/>
                <p:nvPr/>
              </p:nvSpPr>
              <p:spPr>
                <a:xfrm>
                  <a:off x="13412787"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76" name="Freeform: Shape 7075">
                  <a:extLst>
                    <a:ext uri="{FF2B5EF4-FFF2-40B4-BE49-F238E27FC236}">
                      <a16:creationId xmlns:a16="http://schemas.microsoft.com/office/drawing/2014/main" id="{DFD471A3-8DDA-4CCF-8994-1B249CB57E7B}"/>
                    </a:ext>
                  </a:extLst>
                </p:cNvPr>
                <p:cNvSpPr/>
                <p:nvPr/>
              </p:nvSpPr>
              <p:spPr>
                <a:xfrm>
                  <a:off x="13742542"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77" name="Freeform: Shape 7076">
                  <a:extLst>
                    <a:ext uri="{FF2B5EF4-FFF2-40B4-BE49-F238E27FC236}">
                      <a16:creationId xmlns:a16="http://schemas.microsoft.com/office/drawing/2014/main" id="{A141D5D9-560D-41D7-A7F5-31C52D4BC582}"/>
                    </a:ext>
                  </a:extLst>
                </p:cNvPr>
                <p:cNvSpPr/>
                <p:nvPr/>
              </p:nvSpPr>
              <p:spPr>
                <a:xfrm>
                  <a:off x="14072297"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78" name="Freeform: Shape 7077">
                  <a:extLst>
                    <a:ext uri="{FF2B5EF4-FFF2-40B4-BE49-F238E27FC236}">
                      <a16:creationId xmlns:a16="http://schemas.microsoft.com/office/drawing/2014/main" id="{C41AB59F-C495-4EED-86A2-8896E69F58ED}"/>
                    </a:ext>
                  </a:extLst>
                </p:cNvPr>
                <p:cNvSpPr/>
                <p:nvPr/>
              </p:nvSpPr>
              <p:spPr>
                <a:xfrm>
                  <a:off x="14402053" y="511930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79" name="Freeform: Shape 7078">
                  <a:extLst>
                    <a:ext uri="{FF2B5EF4-FFF2-40B4-BE49-F238E27FC236}">
                      <a16:creationId xmlns:a16="http://schemas.microsoft.com/office/drawing/2014/main" id="{C140E6CA-3F55-4F9E-AEDE-2806DD330030}"/>
                    </a:ext>
                  </a:extLst>
                </p:cNvPr>
                <p:cNvSpPr/>
                <p:nvPr/>
              </p:nvSpPr>
              <p:spPr>
                <a:xfrm>
                  <a:off x="14731808" y="511930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80" name="Freeform: Shape 7079">
                  <a:extLst>
                    <a:ext uri="{FF2B5EF4-FFF2-40B4-BE49-F238E27FC236}">
                      <a16:creationId xmlns:a16="http://schemas.microsoft.com/office/drawing/2014/main" id="{851BE3C5-93F6-4ED8-B09D-6A7403F47AC5}"/>
                    </a:ext>
                  </a:extLst>
                </p:cNvPr>
                <p:cNvSpPr/>
                <p:nvPr/>
              </p:nvSpPr>
              <p:spPr>
                <a:xfrm>
                  <a:off x="15061564" y="511930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81" name="Freeform: Shape 7080">
                  <a:extLst>
                    <a:ext uri="{FF2B5EF4-FFF2-40B4-BE49-F238E27FC236}">
                      <a16:creationId xmlns:a16="http://schemas.microsoft.com/office/drawing/2014/main" id="{3B33085D-99DB-451C-9365-C95BFFBE7CFC}"/>
                    </a:ext>
                  </a:extLst>
                </p:cNvPr>
                <p:cNvSpPr/>
                <p:nvPr/>
              </p:nvSpPr>
              <p:spPr>
                <a:xfrm>
                  <a:off x="15391319" y="511930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82" name="Freeform: Shape 7081">
                  <a:extLst>
                    <a:ext uri="{FF2B5EF4-FFF2-40B4-BE49-F238E27FC236}">
                      <a16:creationId xmlns:a16="http://schemas.microsoft.com/office/drawing/2014/main" id="{EB88A20C-28F0-4CB7-B498-E90F11E1054E}"/>
                    </a:ext>
                  </a:extLst>
                </p:cNvPr>
                <p:cNvSpPr/>
                <p:nvPr/>
              </p:nvSpPr>
              <p:spPr>
                <a:xfrm>
                  <a:off x="15720980"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83" name="Freeform: Shape 7082">
                  <a:extLst>
                    <a:ext uri="{FF2B5EF4-FFF2-40B4-BE49-F238E27FC236}">
                      <a16:creationId xmlns:a16="http://schemas.microsoft.com/office/drawing/2014/main" id="{F6201DFA-B2C9-44A6-BF1E-84BEB06D0263}"/>
                    </a:ext>
                  </a:extLst>
                </p:cNvPr>
                <p:cNvSpPr/>
                <p:nvPr/>
              </p:nvSpPr>
              <p:spPr>
                <a:xfrm>
                  <a:off x="16050735"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84" name="Freeform: Shape 7083">
                  <a:extLst>
                    <a:ext uri="{FF2B5EF4-FFF2-40B4-BE49-F238E27FC236}">
                      <a16:creationId xmlns:a16="http://schemas.microsoft.com/office/drawing/2014/main" id="{F66054FF-8D5C-4818-9308-13A57D951B70}"/>
                    </a:ext>
                  </a:extLst>
                </p:cNvPr>
                <p:cNvSpPr/>
                <p:nvPr/>
              </p:nvSpPr>
              <p:spPr>
                <a:xfrm>
                  <a:off x="16380490" y="511930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85" name="Freeform: Shape 7084">
                  <a:extLst>
                    <a:ext uri="{FF2B5EF4-FFF2-40B4-BE49-F238E27FC236}">
                      <a16:creationId xmlns:a16="http://schemas.microsoft.com/office/drawing/2014/main" id="{2D52B553-8596-46CE-B9CE-94001A47D70F}"/>
                    </a:ext>
                  </a:extLst>
                </p:cNvPr>
                <p:cNvSpPr/>
                <p:nvPr/>
              </p:nvSpPr>
              <p:spPr>
                <a:xfrm>
                  <a:off x="16710246" y="511930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86" name="Freeform: Shape 7085">
                  <a:extLst>
                    <a:ext uri="{FF2B5EF4-FFF2-40B4-BE49-F238E27FC236}">
                      <a16:creationId xmlns:a16="http://schemas.microsoft.com/office/drawing/2014/main" id="{3D844C50-7B07-490B-955F-FA3786A441C2}"/>
                    </a:ext>
                  </a:extLst>
                </p:cNvPr>
                <p:cNvSpPr/>
                <p:nvPr/>
              </p:nvSpPr>
              <p:spPr>
                <a:xfrm>
                  <a:off x="17040002" y="5119305"/>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87" name="Freeform: Shape 7086">
                  <a:extLst>
                    <a:ext uri="{FF2B5EF4-FFF2-40B4-BE49-F238E27FC236}">
                      <a16:creationId xmlns:a16="http://schemas.microsoft.com/office/drawing/2014/main" id="{36E8C561-7C73-46B5-AF8B-3D68B4C3D7A7}"/>
                    </a:ext>
                  </a:extLst>
                </p:cNvPr>
                <p:cNvSpPr/>
                <p:nvPr/>
              </p:nvSpPr>
              <p:spPr>
                <a:xfrm>
                  <a:off x="13412787"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88" name="Freeform: Shape 7087">
                  <a:extLst>
                    <a:ext uri="{FF2B5EF4-FFF2-40B4-BE49-F238E27FC236}">
                      <a16:creationId xmlns:a16="http://schemas.microsoft.com/office/drawing/2014/main" id="{0AF0E195-232F-4F43-B128-94355864B2F6}"/>
                    </a:ext>
                  </a:extLst>
                </p:cNvPr>
                <p:cNvSpPr/>
                <p:nvPr/>
              </p:nvSpPr>
              <p:spPr>
                <a:xfrm>
                  <a:off x="13742542"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89" name="Freeform: Shape 7088">
                  <a:extLst>
                    <a:ext uri="{FF2B5EF4-FFF2-40B4-BE49-F238E27FC236}">
                      <a16:creationId xmlns:a16="http://schemas.microsoft.com/office/drawing/2014/main" id="{B0E37E04-1DF9-497F-A726-F9039BF6A7FE}"/>
                    </a:ext>
                  </a:extLst>
                </p:cNvPr>
                <p:cNvSpPr/>
                <p:nvPr/>
              </p:nvSpPr>
              <p:spPr>
                <a:xfrm>
                  <a:off x="14072297"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90" name="Freeform: Shape 7089">
                  <a:extLst>
                    <a:ext uri="{FF2B5EF4-FFF2-40B4-BE49-F238E27FC236}">
                      <a16:creationId xmlns:a16="http://schemas.microsoft.com/office/drawing/2014/main" id="{01562B2C-99C8-4B3A-AD7E-DBC2CDD865A7}"/>
                    </a:ext>
                  </a:extLst>
                </p:cNvPr>
                <p:cNvSpPr/>
                <p:nvPr/>
              </p:nvSpPr>
              <p:spPr>
                <a:xfrm>
                  <a:off x="14402053" y="4826412"/>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91" name="Freeform: Shape 7090">
                  <a:extLst>
                    <a:ext uri="{FF2B5EF4-FFF2-40B4-BE49-F238E27FC236}">
                      <a16:creationId xmlns:a16="http://schemas.microsoft.com/office/drawing/2014/main" id="{53E01A24-6D4E-40D7-90FA-B454AA38A736}"/>
                    </a:ext>
                  </a:extLst>
                </p:cNvPr>
                <p:cNvSpPr/>
                <p:nvPr/>
              </p:nvSpPr>
              <p:spPr>
                <a:xfrm>
                  <a:off x="14731808" y="482641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92" name="Freeform: Shape 7091">
                  <a:extLst>
                    <a:ext uri="{FF2B5EF4-FFF2-40B4-BE49-F238E27FC236}">
                      <a16:creationId xmlns:a16="http://schemas.microsoft.com/office/drawing/2014/main" id="{62C38E9C-8DDB-4ABC-A884-B46F28F838CF}"/>
                    </a:ext>
                  </a:extLst>
                </p:cNvPr>
                <p:cNvSpPr/>
                <p:nvPr/>
              </p:nvSpPr>
              <p:spPr>
                <a:xfrm>
                  <a:off x="15061564" y="482641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93" name="Freeform: Shape 7092">
                  <a:extLst>
                    <a:ext uri="{FF2B5EF4-FFF2-40B4-BE49-F238E27FC236}">
                      <a16:creationId xmlns:a16="http://schemas.microsoft.com/office/drawing/2014/main" id="{1EE36922-3102-4F65-8D1C-8D15A1B6909C}"/>
                    </a:ext>
                  </a:extLst>
                </p:cNvPr>
                <p:cNvSpPr/>
                <p:nvPr/>
              </p:nvSpPr>
              <p:spPr>
                <a:xfrm>
                  <a:off x="15391319" y="482641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094" name="Freeform: Shape 7093">
                  <a:extLst>
                    <a:ext uri="{FF2B5EF4-FFF2-40B4-BE49-F238E27FC236}">
                      <a16:creationId xmlns:a16="http://schemas.microsoft.com/office/drawing/2014/main" id="{B3C63BD7-D9B4-4542-BD99-E7456BCE1002}"/>
                    </a:ext>
                  </a:extLst>
                </p:cNvPr>
                <p:cNvSpPr/>
                <p:nvPr/>
              </p:nvSpPr>
              <p:spPr>
                <a:xfrm>
                  <a:off x="15720980"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95" name="Freeform: Shape 7094">
                  <a:extLst>
                    <a:ext uri="{FF2B5EF4-FFF2-40B4-BE49-F238E27FC236}">
                      <a16:creationId xmlns:a16="http://schemas.microsoft.com/office/drawing/2014/main" id="{F54E5902-96D8-4D16-87D0-F7E59E594C93}"/>
                    </a:ext>
                  </a:extLst>
                </p:cNvPr>
                <p:cNvSpPr/>
                <p:nvPr/>
              </p:nvSpPr>
              <p:spPr>
                <a:xfrm>
                  <a:off x="16050735"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96" name="Freeform: Shape 7095">
                  <a:extLst>
                    <a:ext uri="{FF2B5EF4-FFF2-40B4-BE49-F238E27FC236}">
                      <a16:creationId xmlns:a16="http://schemas.microsoft.com/office/drawing/2014/main" id="{9A329BC4-747D-41C5-9317-C4883453569E}"/>
                    </a:ext>
                  </a:extLst>
                </p:cNvPr>
                <p:cNvSpPr/>
                <p:nvPr/>
              </p:nvSpPr>
              <p:spPr>
                <a:xfrm>
                  <a:off x="16380490" y="482641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97" name="Freeform: Shape 7096">
                  <a:extLst>
                    <a:ext uri="{FF2B5EF4-FFF2-40B4-BE49-F238E27FC236}">
                      <a16:creationId xmlns:a16="http://schemas.microsoft.com/office/drawing/2014/main" id="{E29AEC86-1FEE-4893-8011-3C6E01B6D67B}"/>
                    </a:ext>
                  </a:extLst>
                </p:cNvPr>
                <p:cNvSpPr/>
                <p:nvPr/>
              </p:nvSpPr>
              <p:spPr>
                <a:xfrm>
                  <a:off x="16710246" y="482641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98" name="Freeform: Shape 7097">
                  <a:extLst>
                    <a:ext uri="{FF2B5EF4-FFF2-40B4-BE49-F238E27FC236}">
                      <a16:creationId xmlns:a16="http://schemas.microsoft.com/office/drawing/2014/main" id="{CA745654-D24D-4D57-823A-11D672C3B47F}"/>
                    </a:ext>
                  </a:extLst>
                </p:cNvPr>
                <p:cNvSpPr/>
                <p:nvPr/>
              </p:nvSpPr>
              <p:spPr>
                <a:xfrm>
                  <a:off x="17040002" y="4826412"/>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099" name="Freeform: Shape 7098">
                  <a:extLst>
                    <a:ext uri="{FF2B5EF4-FFF2-40B4-BE49-F238E27FC236}">
                      <a16:creationId xmlns:a16="http://schemas.microsoft.com/office/drawing/2014/main" id="{6F560BBF-3938-41FF-85D5-6B308292FF85}"/>
                    </a:ext>
                  </a:extLst>
                </p:cNvPr>
                <p:cNvSpPr/>
                <p:nvPr/>
              </p:nvSpPr>
              <p:spPr>
                <a:xfrm>
                  <a:off x="13412787"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00" name="Freeform: Shape 7099">
                  <a:extLst>
                    <a:ext uri="{FF2B5EF4-FFF2-40B4-BE49-F238E27FC236}">
                      <a16:creationId xmlns:a16="http://schemas.microsoft.com/office/drawing/2014/main" id="{FD8A3B07-F7A1-4CF4-8EC4-9B4EC3C151A5}"/>
                    </a:ext>
                  </a:extLst>
                </p:cNvPr>
                <p:cNvSpPr/>
                <p:nvPr/>
              </p:nvSpPr>
              <p:spPr>
                <a:xfrm>
                  <a:off x="13742542"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01" name="Freeform: Shape 7100">
                  <a:extLst>
                    <a:ext uri="{FF2B5EF4-FFF2-40B4-BE49-F238E27FC236}">
                      <a16:creationId xmlns:a16="http://schemas.microsoft.com/office/drawing/2014/main" id="{84AE03D5-04B2-48B7-A96E-8B5886EE4EF0}"/>
                    </a:ext>
                  </a:extLst>
                </p:cNvPr>
                <p:cNvSpPr/>
                <p:nvPr/>
              </p:nvSpPr>
              <p:spPr>
                <a:xfrm>
                  <a:off x="14072297"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02" name="Freeform: Shape 7101">
                  <a:extLst>
                    <a:ext uri="{FF2B5EF4-FFF2-40B4-BE49-F238E27FC236}">
                      <a16:creationId xmlns:a16="http://schemas.microsoft.com/office/drawing/2014/main" id="{3DF1F44F-3849-4A63-BC09-32DD23881907}"/>
                    </a:ext>
                  </a:extLst>
                </p:cNvPr>
                <p:cNvSpPr/>
                <p:nvPr/>
              </p:nvSpPr>
              <p:spPr>
                <a:xfrm>
                  <a:off x="14402053" y="4533518"/>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03" name="Freeform: Shape 7102">
                  <a:extLst>
                    <a:ext uri="{FF2B5EF4-FFF2-40B4-BE49-F238E27FC236}">
                      <a16:creationId xmlns:a16="http://schemas.microsoft.com/office/drawing/2014/main" id="{1E292CC2-C824-4FA3-9860-CE430D52C5A1}"/>
                    </a:ext>
                  </a:extLst>
                </p:cNvPr>
                <p:cNvSpPr/>
                <p:nvPr/>
              </p:nvSpPr>
              <p:spPr>
                <a:xfrm>
                  <a:off x="14731808" y="4533518"/>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104" name="Freeform: Shape 7103">
                  <a:extLst>
                    <a:ext uri="{FF2B5EF4-FFF2-40B4-BE49-F238E27FC236}">
                      <a16:creationId xmlns:a16="http://schemas.microsoft.com/office/drawing/2014/main" id="{77A52E50-0EC8-464E-9358-C71336CBD220}"/>
                    </a:ext>
                  </a:extLst>
                </p:cNvPr>
                <p:cNvSpPr/>
                <p:nvPr/>
              </p:nvSpPr>
              <p:spPr>
                <a:xfrm>
                  <a:off x="15061564" y="4533518"/>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105" name="Freeform: Shape 7104">
                  <a:extLst>
                    <a:ext uri="{FF2B5EF4-FFF2-40B4-BE49-F238E27FC236}">
                      <a16:creationId xmlns:a16="http://schemas.microsoft.com/office/drawing/2014/main" id="{8E4AC2E9-69F1-4474-AFE7-62E16DCEC87C}"/>
                    </a:ext>
                  </a:extLst>
                </p:cNvPr>
                <p:cNvSpPr/>
                <p:nvPr/>
              </p:nvSpPr>
              <p:spPr>
                <a:xfrm>
                  <a:off x="15391319" y="4533518"/>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106" name="Freeform: Shape 7105">
                  <a:extLst>
                    <a:ext uri="{FF2B5EF4-FFF2-40B4-BE49-F238E27FC236}">
                      <a16:creationId xmlns:a16="http://schemas.microsoft.com/office/drawing/2014/main" id="{81939CD7-F7A6-4D9E-92CA-548260017C34}"/>
                    </a:ext>
                  </a:extLst>
                </p:cNvPr>
                <p:cNvSpPr/>
                <p:nvPr/>
              </p:nvSpPr>
              <p:spPr>
                <a:xfrm>
                  <a:off x="15720980"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07" name="Freeform: Shape 7106">
                  <a:extLst>
                    <a:ext uri="{FF2B5EF4-FFF2-40B4-BE49-F238E27FC236}">
                      <a16:creationId xmlns:a16="http://schemas.microsoft.com/office/drawing/2014/main" id="{9794C543-3C7C-4462-AC96-49F78D248F07}"/>
                    </a:ext>
                  </a:extLst>
                </p:cNvPr>
                <p:cNvSpPr/>
                <p:nvPr/>
              </p:nvSpPr>
              <p:spPr>
                <a:xfrm>
                  <a:off x="16050735"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08" name="Freeform: Shape 7107">
                  <a:extLst>
                    <a:ext uri="{FF2B5EF4-FFF2-40B4-BE49-F238E27FC236}">
                      <a16:creationId xmlns:a16="http://schemas.microsoft.com/office/drawing/2014/main" id="{22CCC9AF-BDED-4C90-B7B4-9F71A61B4F7A}"/>
                    </a:ext>
                  </a:extLst>
                </p:cNvPr>
                <p:cNvSpPr/>
                <p:nvPr/>
              </p:nvSpPr>
              <p:spPr>
                <a:xfrm>
                  <a:off x="16380490" y="4533518"/>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09" name="Freeform: Shape 7108">
                  <a:extLst>
                    <a:ext uri="{FF2B5EF4-FFF2-40B4-BE49-F238E27FC236}">
                      <a16:creationId xmlns:a16="http://schemas.microsoft.com/office/drawing/2014/main" id="{8B2CBE67-E791-4541-94B8-78C8C512257A}"/>
                    </a:ext>
                  </a:extLst>
                </p:cNvPr>
                <p:cNvSpPr/>
                <p:nvPr/>
              </p:nvSpPr>
              <p:spPr>
                <a:xfrm>
                  <a:off x="16710246" y="4533518"/>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10" name="Freeform: Shape 7109">
                  <a:extLst>
                    <a:ext uri="{FF2B5EF4-FFF2-40B4-BE49-F238E27FC236}">
                      <a16:creationId xmlns:a16="http://schemas.microsoft.com/office/drawing/2014/main" id="{1B938F3A-2735-444F-89A9-37BADD434CED}"/>
                    </a:ext>
                  </a:extLst>
                </p:cNvPr>
                <p:cNvSpPr/>
                <p:nvPr/>
              </p:nvSpPr>
              <p:spPr>
                <a:xfrm>
                  <a:off x="17040002" y="4533518"/>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11" name="Freeform: Shape 7110">
                  <a:extLst>
                    <a:ext uri="{FF2B5EF4-FFF2-40B4-BE49-F238E27FC236}">
                      <a16:creationId xmlns:a16="http://schemas.microsoft.com/office/drawing/2014/main" id="{45EDCA5E-A4D5-4FF7-B897-CB582B77CAB5}"/>
                    </a:ext>
                  </a:extLst>
                </p:cNvPr>
                <p:cNvSpPr/>
                <p:nvPr/>
              </p:nvSpPr>
              <p:spPr>
                <a:xfrm>
                  <a:off x="13412787"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12" name="Freeform: Shape 7111">
                  <a:extLst>
                    <a:ext uri="{FF2B5EF4-FFF2-40B4-BE49-F238E27FC236}">
                      <a16:creationId xmlns:a16="http://schemas.microsoft.com/office/drawing/2014/main" id="{866BAE95-D298-4612-A2F5-A7C409B62E12}"/>
                    </a:ext>
                  </a:extLst>
                </p:cNvPr>
                <p:cNvSpPr/>
                <p:nvPr/>
              </p:nvSpPr>
              <p:spPr>
                <a:xfrm>
                  <a:off x="13742542"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13" name="Freeform: Shape 7112">
                  <a:extLst>
                    <a:ext uri="{FF2B5EF4-FFF2-40B4-BE49-F238E27FC236}">
                      <a16:creationId xmlns:a16="http://schemas.microsoft.com/office/drawing/2014/main" id="{499C1EBD-651D-40F2-830B-6DA81E5D4010}"/>
                    </a:ext>
                  </a:extLst>
                </p:cNvPr>
                <p:cNvSpPr/>
                <p:nvPr/>
              </p:nvSpPr>
              <p:spPr>
                <a:xfrm>
                  <a:off x="14072297"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14" name="Freeform: Shape 7113">
                  <a:extLst>
                    <a:ext uri="{FF2B5EF4-FFF2-40B4-BE49-F238E27FC236}">
                      <a16:creationId xmlns:a16="http://schemas.microsoft.com/office/drawing/2014/main" id="{CD03804B-5548-4FB3-8DD1-AE037D9A2606}"/>
                    </a:ext>
                  </a:extLst>
                </p:cNvPr>
                <p:cNvSpPr/>
                <p:nvPr/>
              </p:nvSpPr>
              <p:spPr>
                <a:xfrm>
                  <a:off x="14402053" y="4240720"/>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15" name="Freeform: Shape 7114">
                  <a:extLst>
                    <a:ext uri="{FF2B5EF4-FFF2-40B4-BE49-F238E27FC236}">
                      <a16:creationId xmlns:a16="http://schemas.microsoft.com/office/drawing/2014/main" id="{572B5904-20A3-43A0-AC23-FF81042E6647}"/>
                    </a:ext>
                  </a:extLst>
                </p:cNvPr>
                <p:cNvSpPr/>
                <p:nvPr/>
              </p:nvSpPr>
              <p:spPr>
                <a:xfrm>
                  <a:off x="14731808" y="424072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16" name="Freeform: Shape 7115">
                  <a:extLst>
                    <a:ext uri="{FF2B5EF4-FFF2-40B4-BE49-F238E27FC236}">
                      <a16:creationId xmlns:a16="http://schemas.microsoft.com/office/drawing/2014/main" id="{C011D8FF-1C60-4FE0-8012-A99164539A7C}"/>
                    </a:ext>
                  </a:extLst>
                </p:cNvPr>
                <p:cNvSpPr/>
                <p:nvPr/>
              </p:nvSpPr>
              <p:spPr>
                <a:xfrm>
                  <a:off x="15061564" y="424072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17" name="Freeform: Shape 7116">
                  <a:extLst>
                    <a:ext uri="{FF2B5EF4-FFF2-40B4-BE49-F238E27FC236}">
                      <a16:creationId xmlns:a16="http://schemas.microsoft.com/office/drawing/2014/main" id="{2878972F-CC00-4F7B-8D7D-988D2C948C46}"/>
                    </a:ext>
                  </a:extLst>
                </p:cNvPr>
                <p:cNvSpPr/>
                <p:nvPr/>
              </p:nvSpPr>
              <p:spPr>
                <a:xfrm>
                  <a:off x="15391319" y="424072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18" name="Freeform: Shape 7117">
                  <a:extLst>
                    <a:ext uri="{FF2B5EF4-FFF2-40B4-BE49-F238E27FC236}">
                      <a16:creationId xmlns:a16="http://schemas.microsoft.com/office/drawing/2014/main" id="{B1E10609-5340-4C45-80F6-CC766F542F77}"/>
                    </a:ext>
                  </a:extLst>
                </p:cNvPr>
                <p:cNvSpPr/>
                <p:nvPr/>
              </p:nvSpPr>
              <p:spPr>
                <a:xfrm>
                  <a:off x="15720980"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19" name="Freeform: Shape 7118">
                  <a:extLst>
                    <a:ext uri="{FF2B5EF4-FFF2-40B4-BE49-F238E27FC236}">
                      <a16:creationId xmlns:a16="http://schemas.microsoft.com/office/drawing/2014/main" id="{A2526697-7E22-47C5-BA3C-81D6B96354BD}"/>
                    </a:ext>
                  </a:extLst>
                </p:cNvPr>
                <p:cNvSpPr/>
                <p:nvPr/>
              </p:nvSpPr>
              <p:spPr>
                <a:xfrm>
                  <a:off x="16050735"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20" name="Freeform: Shape 7119">
                  <a:extLst>
                    <a:ext uri="{FF2B5EF4-FFF2-40B4-BE49-F238E27FC236}">
                      <a16:creationId xmlns:a16="http://schemas.microsoft.com/office/drawing/2014/main" id="{D5DEC1D6-E333-40EB-A8CE-F4FF9BB8B1D3}"/>
                    </a:ext>
                  </a:extLst>
                </p:cNvPr>
                <p:cNvSpPr/>
                <p:nvPr/>
              </p:nvSpPr>
              <p:spPr>
                <a:xfrm>
                  <a:off x="16380490" y="424072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21" name="Freeform: Shape 7120">
                  <a:extLst>
                    <a:ext uri="{FF2B5EF4-FFF2-40B4-BE49-F238E27FC236}">
                      <a16:creationId xmlns:a16="http://schemas.microsoft.com/office/drawing/2014/main" id="{B7D2B0F5-BDE4-4F17-BD2F-80073DDE8C08}"/>
                    </a:ext>
                  </a:extLst>
                </p:cNvPr>
                <p:cNvSpPr/>
                <p:nvPr/>
              </p:nvSpPr>
              <p:spPr>
                <a:xfrm>
                  <a:off x="16710246" y="424072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22" name="Freeform: Shape 7121">
                  <a:extLst>
                    <a:ext uri="{FF2B5EF4-FFF2-40B4-BE49-F238E27FC236}">
                      <a16:creationId xmlns:a16="http://schemas.microsoft.com/office/drawing/2014/main" id="{071DD3DC-27C9-4D11-B2CB-1C471DF75879}"/>
                    </a:ext>
                  </a:extLst>
                </p:cNvPr>
                <p:cNvSpPr/>
                <p:nvPr/>
              </p:nvSpPr>
              <p:spPr>
                <a:xfrm>
                  <a:off x="17040002" y="4240720"/>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23" name="Freeform: Shape 7122">
                  <a:extLst>
                    <a:ext uri="{FF2B5EF4-FFF2-40B4-BE49-F238E27FC236}">
                      <a16:creationId xmlns:a16="http://schemas.microsoft.com/office/drawing/2014/main" id="{EAB022E2-8341-460C-B783-42A00AC4B0B3}"/>
                    </a:ext>
                  </a:extLst>
                </p:cNvPr>
                <p:cNvSpPr/>
                <p:nvPr/>
              </p:nvSpPr>
              <p:spPr>
                <a:xfrm>
                  <a:off x="13412787"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24" name="Freeform: Shape 7123">
                  <a:extLst>
                    <a:ext uri="{FF2B5EF4-FFF2-40B4-BE49-F238E27FC236}">
                      <a16:creationId xmlns:a16="http://schemas.microsoft.com/office/drawing/2014/main" id="{353C0DE5-456F-4810-B12E-DB2870116A6A}"/>
                    </a:ext>
                  </a:extLst>
                </p:cNvPr>
                <p:cNvSpPr/>
                <p:nvPr/>
              </p:nvSpPr>
              <p:spPr>
                <a:xfrm>
                  <a:off x="13742542"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25" name="Freeform: Shape 7124">
                  <a:extLst>
                    <a:ext uri="{FF2B5EF4-FFF2-40B4-BE49-F238E27FC236}">
                      <a16:creationId xmlns:a16="http://schemas.microsoft.com/office/drawing/2014/main" id="{1399E6C4-4A61-4586-9C16-6C7BC35326BC}"/>
                    </a:ext>
                  </a:extLst>
                </p:cNvPr>
                <p:cNvSpPr/>
                <p:nvPr/>
              </p:nvSpPr>
              <p:spPr>
                <a:xfrm>
                  <a:off x="14072297"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26" name="Freeform: Shape 7125">
                  <a:extLst>
                    <a:ext uri="{FF2B5EF4-FFF2-40B4-BE49-F238E27FC236}">
                      <a16:creationId xmlns:a16="http://schemas.microsoft.com/office/drawing/2014/main" id="{0C250CFD-53AD-4FE8-B837-DDFF7E939B3B}"/>
                    </a:ext>
                  </a:extLst>
                </p:cNvPr>
                <p:cNvSpPr/>
                <p:nvPr/>
              </p:nvSpPr>
              <p:spPr>
                <a:xfrm>
                  <a:off x="14402053" y="3947826"/>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27" name="Freeform: Shape 7126">
                  <a:extLst>
                    <a:ext uri="{FF2B5EF4-FFF2-40B4-BE49-F238E27FC236}">
                      <a16:creationId xmlns:a16="http://schemas.microsoft.com/office/drawing/2014/main" id="{066780F5-009E-4A2A-A5A8-15621A179740}"/>
                    </a:ext>
                  </a:extLst>
                </p:cNvPr>
                <p:cNvSpPr/>
                <p:nvPr/>
              </p:nvSpPr>
              <p:spPr>
                <a:xfrm>
                  <a:off x="14731808" y="394782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28" name="Freeform: Shape 7127">
                  <a:extLst>
                    <a:ext uri="{FF2B5EF4-FFF2-40B4-BE49-F238E27FC236}">
                      <a16:creationId xmlns:a16="http://schemas.microsoft.com/office/drawing/2014/main" id="{3B13ACC8-A526-46FB-8905-DDD9D01CD536}"/>
                    </a:ext>
                  </a:extLst>
                </p:cNvPr>
                <p:cNvSpPr/>
                <p:nvPr/>
              </p:nvSpPr>
              <p:spPr>
                <a:xfrm>
                  <a:off x="15061564" y="394782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29" name="Freeform: Shape 7128">
                  <a:extLst>
                    <a:ext uri="{FF2B5EF4-FFF2-40B4-BE49-F238E27FC236}">
                      <a16:creationId xmlns:a16="http://schemas.microsoft.com/office/drawing/2014/main" id="{4367A016-F494-4C09-8CE7-2E907054DA8D}"/>
                    </a:ext>
                  </a:extLst>
                </p:cNvPr>
                <p:cNvSpPr/>
                <p:nvPr/>
              </p:nvSpPr>
              <p:spPr>
                <a:xfrm>
                  <a:off x="15391319" y="394782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30" name="Freeform: Shape 7129">
                  <a:extLst>
                    <a:ext uri="{FF2B5EF4-FFF2-40B4-BE49-F238E27FC236}">
                      <a16:creationId xmlns:a16="http://schemas.microsoft.com/office/drawing/2014/main" id="{E9843A4C-5FFA-4445-B3D0-AEBEA108F50D}"/>
                    </a:ext>
                  </a:extLst>
                </p:cNvPr>
                <p:cNvSpPr/>
                <p:nvPr/>
              </p:nvSpPr>
              <p:spPr>
                <a:xfrm>
                  <a:off x="15720980"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31" name="Freeform: Shape 7130">
                  <a:extLst>
                    <a:ext uri="{FF2B5EF4-FFF2-40B4-BE49-F238E27FC236}">
                      <a16:creationId xmlns:a16="http://schemas.microsoft.com/office/drawing/2014/main" id="{DBDCB813-7086-4E38-8787-76ED4DB870AB}"/>
                    </a:ext>
                  </a:extLst>
                </p:cNvPr>
                <p:cNvSpPr/>
                <p:nvPr/>
              </p:nvSpPr>
              <p:spPr>
                <a:xfrm>
                  <a:off x="16050735"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32" name="Freeform: Shape 7131">
                  <a:extLst>
                    <a:ext uri="{FF2B5EF4-FFF2-40B4-BE49-F238E27FC236}">
                      <a16:creationId xmlns:a16="http://schemas.microsoft.com/office/drawing/2014/main" id="{C0973BB1-B5AE-44F5-B5ED-3AB0FB29DCB6}"/>
                    </a:ext>
                  </a:extLst>
                </p:cNvPr>
                <p:cNvSpPr/>
                <p:nvPr/>
              </p:nvSpPr>
              <p:spPr>
                <a:xfrm>
                  <a:off x="16380490" y="394782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33" name="Freeform: Shape 7132">
                  <a:extLst>
                    <a:ext uri="{FF2B5EF4-FFF2-40B4-BE49-F238E27FC236}">
                      <a16:creationId xmlns:a16="http://schemas.microsoft.com/office/drawing/2014/main" id="{2AFBFFC3-6C1D-49EA-BB87-944513087BCC}"/>
                    </a:ext>
                  </a:extLst>
                </p:cNvPr>
                <p:cNvSpPr/>
                <p:nvPr/>
              </p:nvSpPr>
              <p:spPr>
                <a:xfrm>
                  <a:off x="16710246" y="394782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34" name="Freeform: Shape 7133">
                  <a:extLst>
                    <a:ext uri="{FF2B5EF4-FFF2-40B4-BE49-F238E27FC236}">
                      <a16:creationId xmlns:a16="http://schemas.microsoft.com/office/drawing/2014/main" id="{B89D8318-42D6-4B90-BE94-C9697B0E58D4}"/>
                    </a:ext>
                  </a:extLst>
                </p:cNvPr>
                <p:cNvSpPr/>
                <p:nvPr/>
              </p:nvSpPr>
              <p:spPr>
                <a:xfrm>
                  <a:off x="17040002" y="3947826"/>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35" name="Freeform: Shape 7134">
                  <a:extLst>
                    <a:ext uri="{FF2B5EF4-FFF2-40B4-BE49-F238E27FC236}">
                      <a16:creationId xmlns:a16="http://schemas.microsoft.com/office/drawing/2014/main" id="{65731959-DFFC-4936-99C3-D583B0A04D93}"/>
                    </a:ext>
                  </a:extLst>
                </p:cNvPr>
                <p:cNvSpPr/>
                <p:nvPr/>
              </p:nvSpPr>
              <p:spPr>
                <a:xfrm>
                  <a:off x="13412787"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36" name="Freeform: Shape 7135">
                  <a:extLst>
                    <a:ext uri="{FF2B5EF4-FFF2-40B4-BE49-F238E27FC236}">
                      <a16:creationId xmlns:a16="http://schemas.microsoft.com/office/drawing/2014/main" id="{13C87F0C-B9FD-47E2-8F8F-020B6DC687C8}"/>
                    </a:ext>
                  </a:extLst>
                </p:cNvPr>
                <p:cNvSpPr/>
                <p:nvPr/>
              </p:nvSpPr>
              <p:spPr>
                <a:xfrm>
                  <a:off x="13742542"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37" name="Freeform: Shape 7136">
                  <a:extLst>
                    <a:ext uri="{FF2B5EF4-FFF2-40B4-BE49-F238E27FC236}">
                      <a16:creationId xmlns:a16="http://schemas.microsoft.com/office/drawing/2014/main" id="{6531009F-2515-417C-8075-5301D8D519CC}"/>
                    </a:ext>
                  </a:extLst>
                </p:cNvPr>
                <p:cNvSpPr/>
                <p:nvPr/>
              </p:nvSpPr>
              <p:spPr>
                <a:xfrm>
                  <a:off x="14072297"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38" name="Freeform: Shape 7137">
                  <a:extLst>
                    <a:ext uri="{FF2B5EF4-FFF2-40B4-BE49-F238E27FC236}">
                      <a16:creationId xmlns:a16="http://schemas.microsoft.com/office/drawing/2014/main" id="{0D65FD93-1E49-4F81-B81D-190D601C158C}"/>
                    </a:ext>
                  </a:extLst>
                </p:cNvPr>
                <p:cNvSpPr/>
                <p:nvPr/>
              </p:nvSpPr>
              <p:spPr>
                <a:xfrm>
                  <a:off x="14402053" y="3654932"/>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39" name="Freeform: Shape 7138">
                  <a:extLst>
                    <a:ext uri="{FF2B5EF4-FFF2-40B4-BE49-F238E27FC236}">
                      <a16:creationId xmlns:a16="http://schemas.microsoft.com/office/drawing/2014/main" id="{D7EEE4F6-BC89-4425-8898-F14F43C8DAF8}"/>
                    </a:ext>
                  </a:extLst>
                </p:cNvPr>
                <p:cNvSpPr/>
                <p:nvPr/>
              </p:nvSpPr>
              <p:spPr>
                <a:xfrm>
                  <a:off x="14731808" y="3654932"/>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140" name="Freeform: Shape 7139">
                  <a:extLst>
                    <a:ext uri="{FF2B5EF4-FFF2-40B4-BE49-F238E27FC236}">
                      <a16:creationId xmlns:a16="http://schemas.microsoft.com/office/drawing/2014/main" id="{F94E8F98-343D-4C90-ACB4-440EF1BC3E1E}"/>
                    </a:ext>
                  </a:extLst>
                </p:cNvPr>
                <p:cNvSpPr/>
                <p:nvPr/>
              </p:nvSpPr>
              <p:spPr>
                <a:xfrm>
                  <a:off x="15061564" y="3654932"/>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141" name="Freeform: Shape 7140">
                  <a:extLst>
                    <a:ext uri="{FF2B5EF4-FFF2-40B4-BE49-F238E27FC236}">
                      <a16:creationId xmlns:a16="http://schemas.microsoft.com/office/drawing/2014/main" id="{57699A2D-3701-4F35-A27A-951A66AC762E}"/>
                    </a:ext>
                  </a:extLst>
                </p:cNvPr>
                <p:cNvSpPr/>
                <p:nvPr/>
              </p:nvSpPr>
              <p:spPr>
                <a:xfrm>
                  <a:off x="15391319" y="3654932"/>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142" name="Freeform: Shape 7141">
                  <a:extLst>
                    <a:ext uri="{FF2B5EF4-FFF2-40B4-BE49-F238E27FC236}">
                      <a16:creationId xmlns:a16="http://schemas.microsoft.com/office/drawing/2014/main" id="{BBB63DB2-6939-4F8D-B12C-0C0C7A0ACB37}"/>
                    </a:ext>
                  </a:extLst>
                </p:cNvPr>
                <p:cNvSpPr/>
                <p:nvPr/>
              </p:nvSpPr>
              <p:spPr>
                <a:xfrm>
                  <a:off x="15720980"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43" name="Freeform: Shape 7142">
                  <a:extLst>
                    <a:ext uri="{FF2B5EF4-FFF2-40B4-BE49-F238E27FC236}">
                      <a16:creationId xmlns:a16="http://schemas.microsoft.com/office/drawing/2014/main" id="{7A2A1E33-2D0E-43E5-9824-E2B03ABBA20F}"/>
                    </a:ext>
                  </a:extLst>
                </p:cNvPr>
                <p:cNvSpPr/>
                <p:nvPr/>
              </p:nvSpPr>
              <p:spPr>
                <a:xfrm>
                  <a:off x="16050735"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44" name="Freeform: Shape 7143">
                  <a:extLst>
                    <a:ext uri="{FF2B5EF4-FFF2-40B4-BE49-F238E27FC236}">
                      <a16:creationId xmlns:a16="http://schemas.microsoft.com/office/drawing/2014/main" id="{35386F0E-56E4-4B18-B333-46A1596826F5}"/>
                    </a:ext>
                  </a:extLst>
                </p:cNvPr>
                <p:cNvSpPr/>
                <p:nvPr/>
              </p:nvSpPr>
              <p:spPr>
                <a:xfrm>
                  <a:off x="16380490" y="3654932"/>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45" name="Freeform: Shape 7144">
                  <a:extLst>
                    <a:ext uri="{FF2B5EF4-FFF2-40B4-BE49-F238E27FC236}">
                      <a16:creationId xmlns:a16="http://schemas.microsoft.com/office/drawing/2014/main" id="{4CD02394-C66B-4652-812E-FA9EFFAD52C4}"/>
                    </a:ext>
                  </a:extLst>
                </p:cNvPr>
                <p:cNvSpPr/>
                <p:nvPr/>
              </p:nvSpPr>
              <p:spPr>
                <a:xfrm>
                  <a:off x="16710246" y="3654932"/>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46" name="Freeform: Shape 7145">
                  <a:extLst>
                    <a:ext uri="{FF2B5EF4-FFF2-40B4-BE49-F238E27FC236}">
                      <a16:creationId xmlns:a16="http://schemas.microsoft.com/office/drawing/2014/main" id="{36C3CE77-9642-4C92-BB81-CC64F07450DB}"/>
                    </a:ext>
                  </a:extLst>
                </p:cNvPr>
                <p:cNvSpPr/>
                <p:nvPr/>
              </p:nvSpPr>
              <p:spPr>
                <a:xfrm>
                  <a:off x="17040002" y="3654932"/>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47" name="Freeform: Shape 7146">
                  <a:extLst>
                    <a:ext uri="{FF2B5EF4-FFF2-40B4-BE49-F238E27FC236}">
                      <a16:creationId xmlns:a16="http://schemas.microsoft.com/office/drawing/2014/main" id="{FA7F3820-7D4B-4470-A7EA-9999E5EC99A2}"/>
                    </a:ext>
                  </a:extLst>
                </p:cNvPr>
                <p:cNvSpPr/>
                <p:nvPr/>
              </p:nvSpPr>
              <p:spPr>
                <a:xfrm>
                  <a:off x="13412787"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48" name="Freeform: Shape 7147">
                  <a:extLst>
                    <a:ext uri="{FF2B5EF4-FFF2-40B4-BE49-F238E27FC236}">
                      <a16:creationId xmlns:a16="http://schemas.microsoft.com/office/drawing/2014/main" id="{811514E9-8C58-4765-BEDE-81C901E0A865}"/>
                    </a:ext>
                  </a:extLst>
                </p:cNvPr>
                <p:cNvSpPr/>
                <p:nvPr/>
              </p:nvSpPr>
              <p:spPr>
                <a:xfrm>
                  <a:off x="13742542"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49" name="Freeform: Shape 7148">
                  <a:extLst>
                    <a:ext uri="{FF2B5EF4-FFF2-40B4-BE49-F238E27FC236}">
                      <a16:creationId xmlns:a16="http://schemas.microsoft.com/office/drawing/2014/main" id="{59F204CA-5E3D-43EF-9BEA-F9B39836448F}"/>
                    </a:ext>
                  </a:extLst>
                </p:cNvPr>
                <p:cNvSpPr/>
                <p:nvPr/>
              </p:nvSpPr>
              <p:spPr>
                <a:xfrm>
                  <a:off x="14072297"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50" name="Freeform: Shape 7149">
                  <a:extLst>
                    <a:ext uri="{FF2B5EF4-FFF2-40B4-BE49-F238E27FC236}">
                      <a16:creationId xmlns:a16="http://schemas.microsoft.com/office/drawing/2014/main" id="{0C91261C-10CA-4EF8-8C53-0EF514701DD0}"/>
                    </a:ext>
                  </a:extLst>
                </p:cNvPr>
                <p:cNvSpPr/>
                <p:nvPr/>
              </p:nvSpPr>
              <p:spPr>
                <a:xfrm>
                  <a:off x="14402053" y="336213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51" name="Freeform: Shape 7150">
                  <a:extLst>
                    <a:ext uri="{FF2B5EF4-FFF2-40B4-BE49-F238E27FC236}">
                      <a16:creationId xmlns:a16="http://schemas.microsoft.com/office/drawing/2014/main" id="{37F4AE3A-95EF-4394-ADC8-8E76DF788025}"/>
                    </a:ext>
                  </a:extLst>
                </p:cNvPr>
                <p:cNvSpPr/>
                <p:nvPr/>
              </p:nvSpPr>
              <p:spPr>
                <a:xfrm>
                  <a:off x="14731808" y="336213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52" name="Freeform: Shape 7151">
                  <a:extLst>
                    <a:ext uri="{FF2B5EF4-FFF2-40B4-BE49-F238E27FC236}">
                      <a16:creationId xmlns:a16="http://schemas.microsoft.com/office/drawing/2014/main" id="{09FDFCC9-BBBA-4DD2-8631-66B499F025A0}"/>
                    </a:ext>
                  </a:extLst>
                </p:cNvPr>
                <p:cNvSpPr/>
                <p:nvPr/>
              </p:nvSpPr>
              <p:spPr>
                <a:xfrm>
                  <a:off x="15061564" y="336213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53" name="Freeform: Shape 7152">
                  <a:extLst>
                    <a:ext uri="{FF2B5EF4-FFF2-40B4-BE49-F238E27FC236}">
                      <a16:creationId xmlns:a16="http://schemas.microsoft.com/office/drawing/2014/main" id="{BF7235A5-BB39-4580-A5C0-D0A77AF6DE28}"/>
                    </a:ext>
                  </a:extLst>
                </p:cNvPr>
                <p:cNvSpPr/>
                <p:nvPr/>
              </p:nvSpPr>
              <p:spPr>
                <a:xfrm>
                  <a:off x="15391319" y="336213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54" name="Freeform: Shape 7153">
                  <a:extLst>
                    <a:ext uri="{FF2B5EF4-FFF2-40B4-BE49-F238E27FC236}">
                      <a16:creationId xmlns:a16="http://schemas.microsoft.com/office/drawing/2014/main" id="{2B53104B-230E-47AA-8BDE-6023EEF69DBF}"/>
                    </a:ext>
                  </a:extLst>
                </p:cNvPr>
                <p:cNvSpPr/>
                <p:nvPr/>
              </p:nvSpPr>
              <p:spPr>
                <a:xfrm>
                  <a:off x="15720980"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55" name="Freeform: Shape 7154">
                  <a:extLst>
                    <a:ext uri="{FF2B5EF4-FFF2-40B4-BE49-F238E27FC236}">
                      <a16:creationId xmlns:a16="http://schemas.microsoft.com/office/drawing/2014/main" id="{0D9B34F5-09DB-40FD-968A-13529856B1E2}"/>
                    </a:ext>
                  </a:extLst>
                </p:cNvPr>
                <p:cNvSpPr/>
                <p:nvPr/>
              </p:nvSpPr>
              <p:spPr>
                <a:xfrm>
                  <a:off x="16050735"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56" name="Freeform: Shape 7155">
                  <a:extLst>
                    <a:ext uri="{FF2B5EF4-FFF2-40B4-BE49-F238E27FC236}">
                      <a16:creationId xmlns:a16="http://schemas.microsoft.com/office/drawing/2014/main" id="{B8E98AFE-9E82-4798-B8C2-436A21077B35}"/>
                    </a:ext>
                  </a:extLst>
                </p:cNvPr>
                <p:cNvSpPr/>
                <p:nvPr/>
              </p:nvSpPr>
              <p:spPr>
                <a:xfrm>
                  <a:off x="16380490" y="33621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57" name="Freeform: Shape 7156">
                  <a:extLst>
                    <a:ext uri="{FF2B5EF4-FFF2-40B4-BE49-F238E27FC236}">
                      <a16:creationId xmlns:a16="http://schemas.microsoft.com/office/drawing/2014/main" id="{2B3FF215-68C8-4A6D-98DA-780F0508A94B}"/>
                    </a:ext>
                  </a:extLst>
                </p:cNvPr>
                <p:cNvSpPr/>
                <p:nvPr/>
              </p:nvSpPr>
              <p:spPr>
                <a:xfrm>
                  <a:off x="16710246" y="33621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58" name="Freeform: Shape 7157">
                  <a:extLst>
                    <a:ext uri="{FF2B5EF4-FFF2-40B4-BE49-F238E27FC236}">
                      <a16:creationId xmlns:a16="http://schemas.microsoft.com/office/drawing/2014/main" id="{3A70F4F2-EDC1-4BF5-9420-916DBC0F9A63}"/>
                    </a:ext>
                  </a:extLst>
                </p:cNvPr>
                <p:cNvSpPr/>
                <p:nvPr/>
              </p:nvSpPr>
              <p:spPr>
                <a:xfrm>
                  <a:off x="17040002" y="3362133"/>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59" name="Freeform: Shape 7158">
                  <a:extLst>
                    <a:ext uri="{FF2B5EF4-FFF2-40B4-BE49-F238E27FC236}">
                      <a16:creationId xmlns:a16="http://schemas.microsoft.com/office/drawing/2014/main" id="{6CA83F6B-1193-4C74-A655-982C5715306D}"/>
                    </a:ext>
                  </a:extLst>
                </p:cNvPr>
                <p:cNvSpPr/>
                <p:nvPr/>
              </p:nvSpPr>
              <p:spPr>
                <a:xfrm>
                  <a:off x="13412787"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60" name="Freeform: Shape 7159">
                  <a:extLst>
                    <a:ext uri="{FF2B5EF4-FFF2-40B4-BE49-F238E27FC236}">
                      <a16:creationId xmlns:a16="http://schemas.microsoft.com/office/drawing/2014/main" id="{91101733-947C-4ED5-BFEF-697588DA1E29}"/>
                    </a:ext>
                  </a:extLst>
                </p:cNvPr>
                <p:cNvSpPr/>
                <p:nvPr/>
              </p:nvSpPr>
              <p:spPr>
                <a:xfrm>
                  <a:off x="13742542"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61" name="Freeform: Shape 7160">
                  <a:extLst>
                    <a:ext uri="{FF2B5EF4-FFF2-40B4-BE49-F238E27FC236}">
                      <a16:creationId xmlns:a16="http://schemas.microsoft.com/office/drawing/2014/main" id="{AEDD3094-65FD-4D66-B75F-71C5F404E795}"/>
                    </a:ext>
                  </a:extLst>
                </p:cNvPr>
                <p:cNvSpPr/>
                <p:nvPr/>
              </p:nvSpPr>
              <p:spPr>
                <a:xfrm>
                  <a:off x="14072297"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62" name="Freeform: Shape 7161">
                  <a:extLst>
                    <a:ext uri="{FF2B5EF4-FFF2-40B4-BE49-F238E27FC236}">
                      <a16:creationId xmlns:a16="http://schemas.microsoft.com/office/drawing/2014/main" id="{8915217D-8308-4583-A83D-92F1A22BDE27}"/>
                    </a:ext>
                  </a:extLst>
                </p:cNvPr>
                <p:cNvSpPr/>
                <p:nvPr/>
              </p:nvSpPr>
              <p:spPr>
                <a:xfrm>
                  <a:off x="14402053" y="3069240"/>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63" name="Freeform: Shape 7162">
                  <a:extLst>
                    <a:ext uri="{FF2B5EF4-FFF2-40B4-BE49-F238E27FC236}">
                      <a16:creationId xmlns:a16="http://schemas.microsoft.com/office/drawing/2014/main" id="{4B7FC7E8-7355-465B-8594-02B1EA68373C}"/>
                    </a:ext>
                  </a:extLst>
                </p:cNvPr>
                <p:cNvSpPr/>
                <p:nvPr/>
              </p:nvSpPr>
              <p:spPr>
                <a:xfrm>
                  <a:off x="14731808" y="3069240"/>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164" name="Freeform: Shape 7163">
                  <a:extLst>
                    <a:ext uri="{FF2B5EF4-FFF2-40B4-BE49-F238E27FC236}">
                      <a16:creationId xmlns:a16="http://schemas.microsoft.com/office/drawing/2014/main" id="{D0B605AF-4F5A-4CF3-8E4F-B2F332D08DE9}"/>
                    </a:ext>
                  </a:extLst>
                </p:cNvPr>
                <p:cNvSpPr/>
                <p:nvPr/>
              </p:nvSpPr>
              <p:spPr>
                <a:xfrm>
                  <a:off x="15061564" y="3069240"/>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165" name="Freeform: Shape 7164">
                  <a:extLst>
                    <a:ext uri="{FF2B5EF4-FFF2-40B4-BE49-F238E27FC236}">
                      <a16:creationId xmlns:a16="http://schemas.microsoft.com/office/drawing/2014/main" id="{E5C2F644-F9E3-41BF-A69B-903F44C636D0}"/>
                    </a:ext>
                  </a:extLst>
                </p:cNvPr>
                <p:cNvSpPr/>
                <p:nvPr/>
              </p:nvSpPr>
              <p:spPr>
                <a:xfrm>
                  <a:off x="15391319" y="3069240"/>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166" name="Freeform: Shape 7165">
                  <a:extLst>
                    <a:ext uri="{FF2B5EF4-FFF2-40B4-BE49-F238E27FC236}">
                      <a16:creationId xmlns:a16="http://schemas.microsoft.com/office/drawing/2014/main" id="{F51E6A24-1764-49F0-B11F-8C3154A7B83E}"/>
                    </a:ext>
                  </a:extLst>
                </p:cNvPr>
                <p:cNvSpPr/>
                <p:nvPr/>
              </p:nvSpPr>
              <p:spPr>
                <a:xfrm>
                  <a:off x="15720980"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67" name="Freeform: Shape 7166">
                  <a:extLst>
                    <a:ext uri="{FF2B5EF4-FFF2-40B4-BE49-F238E27FC236}">
                      <a16:creationId xmlns:a16="http://schemas.microsoft.com/office/drawing/2014/main" id="{DD0C72C3-55C7-49E7-8AC9-FC410B336880}"/>
                    </a:ext>
                  </a:extLst>
                </p:cNvPr>
                <p:cNvSpPr/>
                <p:nvPr/>
              </p:nvSpPr>
              <p:spPr>
                <a:xfrm>
                  <a:off x="16050735"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68" name="Freeform: Shape 7167">
                  <a:extLst>
                    <a:ext uri="{FF2B5EF4-FFF2-40B4-BE49-F238E27FC236}">
                      <a16:creationId xmlns:a16="http://schemas.microsoft.com/office/drawing/2014/main" id="{06ADBE7F-58E6-418C-9378-9C816334079C}"/>
                    </a:ext>
                  </a:extLst>
                </p:cNvPr>
                <p:cNvSpPr/>
                <p:nvPr/>
              </p:nvSpPr>
              <p:spPr>
                <a:xfrm>
                  <a:off x="16380490" y="3069240"/>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69" name="Freeform: Shape 7168">
                  <a:extLst>
                    <a:ext uri="{FF2B5EF4-FFF2-40B4-BE49-F238E27FC236}">
                      <a16:creationId xmlns:a16="http://schemas.microsoft.com/office/drawing/2014/main" id="{3804E2AF-AE67-41B8-99D2-BE33E97F1059}"/>
                    </a:ext>
                  </a:extLst>
                </p:cNvPr>
                <p:cNvSpPr/>
                <p:nvPr/>
              </p:nvSpPr>
              <p:spPr>
                <a:xfrm>
                  <a:off x="16710246" y="3069240"/>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70" name="Freeform: Shape 7169">
                  <a:extLst>
                    <a:ext uri="{FF2B5EF4-FFF2-40B4-BE49-F238E27FC236}">
                      <a16:creationId xmlns:a16="http://schemas.microsoft.com/office/drawing/2014/main" id="{21907A40-0AE9-4D6A-870B-0E1800969682}"/>
                    </a:ext>
                  </a:extLst>
                </p:cNvPr>
                <p:cNvSpPr/>
                <p:nvPr/>
              </p:nvSpPr>
              <p:spPr>
                <a:xfrm>
                  <a:off x="17040002" y="3069240"/>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71" name="Freeform: Shape 7170">
                  <a:extLst>
                    <a:ext uri="{FF2B5EF4-FFF2-40B4-BE49-F238E27FC236}">
                      <a16:creationId xmlns:a16="http://schemas.microsoft.com/office/drawing/2014/main" id="{BCDE432D-17E8-4139-936F-2457CF266B67}"/>
                    </a:ext>
                  </a:extLst>
                </p:cNvPr>
                <p:cNvSpPr/>
                <p:nvPr/>
              </p:nvSpPr>
              <p:spPr>
                <a:xfrm>
                  <a:off x="13412787"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72" name="Freeform: Shape 7171">
                  <a:extLst>
                    <a:ext uri="{FF2B5EF4-FFF2-40B4-BE49-F238E27FC236}">
                      <a16:creationId xmlns:a16="http://schemas.microsoft.com/office/drawing/2014/main" id="{77DC7D59-57FE-4E14-A1AA-6FF10B5B511D}"/>
                    </a:ext>
                  </a:extLst>
                </p:cNvPr>
                <p:cNvSpPr/>
                <p:nvPr/>
              </p:nvSpPr>
              <p:spPr>
                <a:xfrm>
                  <a:off x="13742542"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73" name="Freeform: Shape 7172">
                  <a:extLst>
                    <a:ext uri="{FF2B5EF4-FFF2-40B4-BE49-F238E27FC236}">
                      <a16:creationId xmlns:a16="http://schemas.microsoft.com/office/drawing/2014/main" id="{C5165470-AF1C-4D75-8F9D-A475A7013D0B}"/>
                    </a:ext>
                  </a:extLst>
                </p:cNvPr>
                <p:cNvSpPr/>
                <p:nvPr/>
              </p:nvSpPr>
              <p:spPr>
                <a:xfrm>
                  <a:off x="14072297"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74" name="Freeform: Shape 7173">
                  <a:extLst>
                    <a:ext uri="{FF2B5EF4-FFF2-40B4-BE49-F238E27FC236}">
                      <a16:creationId xmlns:a16="http://schemas.microsoft.com/office/drawing/2014/main" id="{91E5EC39-821B-4B19-9E1D-3DE0F76C8281}"/>
                    </a:ext>
                  </a:extLst>
                </p:cNvPr>
                <p:cNvSpPr/>
                <p:nvPr/>
              </p:nvSpPr>
              <p:spPr>
                <a:xfrm>
                  <a:off x="14402053" y="2776441"/>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75" name="Freeform: Shape 7174">
                  <a:extLst>
                    <a:ext uri="{FF2B5EF4-FFF2-40B4-BE49-F238E27FC236}">
                      <a16:creationId xmlns:a16="http://schemas.microsoft.com/office/drawing/2014/main" id="{8ECEA80D-BE78-46B2-BE36-313EDF3EE1A5}"/>
                    </a:ext>
                  </a:extLst>
                </p:cNvPr>
                <p:cNvSpPr/>
                <p:nvPr/>
              </p:nvSpPr>
              <p:spPr>
                <a:xfrm>
                  <a:off x="14731808" y="27764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76" name="Freeform: Shape 7175">
                  <a:extLst>
                    <a:ext uri="{FF2B5EF4-FFF2-40B4-BE49-F238E27FC236}">
                      <a16:creationId xmlns:a16="http://schemas.microsoft.com/office/drawing/2014/main" id="{1E00DC8A-58F0-4E69-A092-5D2E7B947B21}"/>
                    </a:ext>
                  </a:extLst>
                </p:cNvPr>
                <p:cNvSpPr/>
                <p:nvPr/>
              </p:nvSpPr>
              <p:spPr>
                <a:xfrm>
                  <a:off x="15061564" y="27764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77" name="Freeform: Shape 7176">
                  <a:extLst>
                    <a:ext uri="{FF2B5EF4-FFF2-40B4-BE49-F238E27FC236}">
                      <a16:creationId xmlns:a16="http://schemas.microsoft.com/office/drawing/2014/main" id="{A3EB237F-0580-490E-BFAD-2C3200B1A928}"/>
                    </a:ext>
                  </a:extLst>
                </p:cNvPr>
                <p:cNvSpPr/>
                <p:nvPr/>
              </p:nvSpPr>
              <p:spPr>
                <a:xfrm>
                  <a:off x="15391319" y="27764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78" name="Freeform: Shape 7177">
                  <a:extLst>
                    <a:ext uri="{FF2B5EF4-FFF2-40B4-BE49-F238E27FC236}">
                      <a16:creationId xmlns:a16="http://schemas.microsoft.com/office/drawing/2014/main" id="{8A9FC7B1-A3B9-48BC-A7D2-36C09E7AA35B}"/>
                    </a:ext>
                  </a:extLst>
                </p:cNvPr>
                <p:cNvSpPr/>
                <p:nvPr/>
              </p:nvSpPr>
              <p:spPr>
                <a:xfrm>
                  <a:off x="15720980"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79" name="Freeform: Shape 7178">
                  <a:extLst>
                    <a:ext uri="{FF2B5EF4-FFF2-40B4-BE49-F238E27FC236}">
                      <a16:creationId xmlns:a16="http://schemas.microsoft.com/office/drawing/2014/main" id="{7FDD5C71-77E8-4366-8E77-D0204CDAA3AE}"/>
                    </a:ext>
                  </a:extLst>
                </p:cNvPr>
                <p:cNvSpPr/>
                <p:nvPr/>
              </p:nvSpPr>
              <p:spPr>
                <a:xfrm>
                  <a:off x="16050735"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80" name="Freeform: Shape 7179">
                  <a:extLst>
                    <a:ext uri="{FF2B5EF4-FFF2-40B4-BE49-F238E27FC236}">
                      <a16:creationId xmlns:a16="http://schemas.microsoft.com/office/drawing/2014/main" id="{8CF1B97D-1D6C-451F-AFD3-67C0E2FD08AA}"/>
                    </a:ext>
                  </a:extLst>
                </p:cNvPr>
                <p:cNvSpPr/>
                <p:nvPr/>
              </p:nvSpPr>
              <p:spPr>
                <a:xfrm>
                  <a:off x="16380490" y="27764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81" name="Freeform: Shape 7180">
                  <a:extLst>
                    <a:ext uri="{FF2B5EF4-FFF2-40B4-BE49-F238E27FC236}">
                      <a16:creationId xmlns:a16="http://schemas.microsoft.com/office/drawing/2014/main" id="{9F98997C-D3C3-4728-A04C-82C9865347B6}"/>
                    </a:ext>
                  </a:extLst>
                </p:cNvPr>
                <p:cNvSpPr/>
                <p:nvPr/>
              </p:nvSpPr>
              <p:spPr>
                <a:xfrm>
                  <a:off x="16710246" y="27764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82" name="Freeform: Shape 7181">
                  <a:extLst>
                    <a:ext uri="{FF2B5EF4-FFF2-40B4-BE49-F238E27FC236}">
                      <a16:creationId xmlns:a16="http://schemas.microsoft.com/office/drawing/2014/main" id="{FD415676-7AD5-428B-AEAF-DC2204AB6000}"/>
                    </a:ext>
                  </a:extLst>
                </p:cNvPr>
                <p:cNvSpPr/>
                <p:nvPr/>
              </p:nvSpPr>
              <p:spPr>
                <a:xfrm>
                  <a:off x="17040002" y="2776441"/>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83" name="Freeform: Shape 7182">
                  <a:extLst>
                    <a:ext uri="{FF2B5EF4-FFF2-40B4-BE49-F238E27FC236}">
                      <a16:creationId xmlns:a16="http://schemas.microsoft.com/office/drawing/2014/main" id="{C731887C-0A57-49E0-A99D-97A81EA1F871}"/>
                    </a:ext>
                  </a:extLst>
                </p:cNvPr>
                <p:cNvSpPr/>
                <p:nvPr/>
              </p:nvSpPr>
              <p:spPr>
                <a:xfrm>
                  <a:off x="13412787"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84" name="Freeform: Shape 7183">
                  <a:extLst>
                    <a:ext uri="{FF2B5EF4-FFF2-40B4-BE49-F238E27FC236}">
                      <a16:creationId xmlns:a16="http://schemas.microsoft.com/office/drawing/2014/main" id="{D7F3BE19-48FB-4437-8F5B-CB66F6D65098}"/>
                    </a:ext>
                  </a:extLst>
                </p:cNvPr>
                <p:cNvSpPr/>
                <p:nvPr/>
              </p:nvSpPr>
              <p:spPr>
                <a:xfrm>
                  <a:off x="13742542"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85" name="Freeform: Shape 7184">
                  <a:extLst>
                    <a:ext uri="{FF2B5EF4-FFF2-40B4-BE49-F238E27FC236}">
                      <a16:creationId xmlns:a16="http://schemas.microsoft.com/office/drawing/2014/main" id="{873334D0-36A7-40CD-B8B9-282215084E85}"/>
                    </a:ext>
                  </a:extLst>
                </p:cNvPr>
                <p:cNvSpPr/>
                <p:nvPr/>
              </p:nvSpPr>
              <p:spPr>
                <a:xfrm>
                  <a:off x="14072297"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86" name="Freeform: Shape 7185">
                  <a:extLst>
                    <a:ext uri="{FF2B5EF4-FFF2-40B4-BE49-F238E27FC236}">
                      <a16:creationId xmlns:a16="http://schemas.microsoft.com/office/drawing/2014/main" id="{8E22C53B-1A33-45B8-888C-00991F5BCF22}"/>
                    </a:ext>
                  </a:extLst>
                </p:cNvPr>
                <p:cNvSpPr/>
                <p:nvPr/>
              </p:nvSpPr>
              <p:spPr>
                <a:xfrm>
                  <a:off x="14402053" y="2483547"/>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87" name="Freeform: Shape 7186">
                  <a:extLst>
                    <a:ext uri="{FF2B5EF4-FFF2-40B4-BE49-F238E27FC236}">
                      <a16:creationId xmlns:a16="http://schemas.microsoft.com/office/drawing/2014/main" id="{F3FE9E04-A706-4DCA-A5A0-52EDB2E4E779}"/>
                    </a:ext>
                  </a:extLst>
                </p:cNvPr>
                <p:cNvSpPr/>
                <p:nvPr/>
              </p:nvSpPr>
              <p:spPr>
                <a:xfrm>
                  <a:off x="14731808" y="24835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88" name="Freeform: Shape 7187">
                  <a:extLst>
                    <a:ext uri="{FF2B5EF4-FFF2-40B4-BE49-F238E27FC236}">
                      <a16:creationId xmlns:a16="http://schemas.microsoft.com/office/drawing/2014/main" id="{B0C44E63-2F0D-4820-973F-590787CDC949}"/>
                    </a:ext>
                  </a:extLst>
                </p:cNvPr>
                <p:cNvSpPr/>
                <p:nvPr/>
              </p:nvSpPr>
              <p:spPr>
                <a:xfrm>
                  <a:off x="15061564" y="24835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89" name="Freeform: Shape 7188">
                  <a:extLst>
                    <a:ext uri="{FF2B5EF4-FFF2-40B4-BE49-F238E27FC236}">
                      <a16:creationId xmlns:a16="http://schemas.microsoft.com/office/drawing/2014/main" id="{8C02B98D-420B-44EC-8C95-4D53D3D801A1}"/>
                    </a:ext>
                  </a:extLst>
                </p:cNvPr>
                <p:cNvSpPr/>
                <p:nvPr/>
              </p:nvSpPr>
              <p:spPr>
                <a:xfrm>
                  <a:off x="15391319" y="24835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190" name="Freeform: Shape 7189">
                  <a:extLst>
                    <a:ext uri="{FF2B5EF4-FFF2-40B4-BE49-F238E27FC236}">
                      <a16:creationId xmlns:a16="http://schemas.microsoft.com/office/drawing/2014/main" id="{65752BE9-7076-4C80-BE35-A4C1423B4DBF}"/>
                    </a:ext>
                  </a:extLst>
                </p:cNvPr>
                <p:cNvSpPr/>
                <p:nvPr/>
              </p:nvSpPr>
              <p:spPr>
                <a:xfrm>
                  <a:off x="15720980"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91" name="Freeform: Shape 7190">
                  <a:extLst>
                    <a:ext uri="{FF2B5EF4-FFF2-40B4-BE49-F238E27FC236}">
                      <a16:creationId xmlns:a16="http://schemas.microsoft.com/office/drawing/2014/main" id="{EA46610D-7C86-42CB-BE60-F4F7446A7686}"/>
                    </a:ext>
                  </a:extLst>
                </p:cNvPr>
                <p:cNvSpPr/>
                <p:nvPr/>
              </p:nvSpPr>
              <p:spPr>
                <a:xfrm>
                  <a:off x="16050735"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92" name="Freeform: Shape 7191">
                  <a:extLst>
                    <a:ext uri="{FF2B5EF4-FFF2-40B4-BE49-F238E27FC236}">
                      <a16:creationId xmlns:a16="http://schemas.microsoft.com/office/drawing/2014/main" id="{7AC22623-D777-4615-AD42-B6BCF6897B18}"/>
                    </a:ext>
                  </a:extLst>
                </p:cNvPr>
                <p:cNvSpPr/>
                <p:nvPr/>
              </p:nvSpPr>
              <p:spPr>
                <a:xfrm>
                  <a:off x="16380490" y="24835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93" name="Freeform: Shape 7192">
                  <a:extLst>
                    <a:ext uri="{FF2B5EF4-FFF2-40B4-BE49-F238E27FC236}">
                      <a16:creationId xmlns:a16="http://schemas.microsoft.com/office/drawing/2014/main" id="{0CFC8DDB-D1E8-4441-A6EF-BB38020A9889}"/>
                    </a:ext>
                  </a:extLst>
                </p:cNvPr>
                <p:cNvSpPr/>
                <p:nvPr/>
              </p:nvSpPr>
              <p:spPr>
                <a:xfrm>
                  <a:off x="16710246" y="24835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94" name="Freeform: Shape 7193">
                  <a:extLst>
                    <a:ext uri="{FF2B5EF4-FFF2-40B4-BE49-F238E27FC236}">
                      <a16:creationId xmlns:a16="http://schemas.microsoft.com/office/drawing/2014/main" id="{CC813A15-543D-490C-BF34-DB565EC188C1}"/>
                    </a:ext>
                  </a:extLst>
                </p:cNvPr>
                <p:cNvSpPr/>
                <p:nvPr/>
              </p:nvSpPr>
              <p:spPr>
                <a:xfrm>
                  <a:off x="17040002" y="2483547"/>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195" name="Freeform: Shape 7194">
                  <a:extLst>
                    <a:ext uri="{FF2B5EF4-FFF2-40B4-BE49-F238E27FC236}">
                      <a16:creationId xmlns:a16="http://schemas.microsoft.com/office/drawing/2014/main" id="{FE43A5DD-5A8F-4086-AD79-4AC96521F64D}"/>
                    </a:ext>
                  </a:extLst>
                </p:cNvPr>
                <p:cNvSpPr/>
                <p:nvPr/>
              </p:nvSpPr>
              <p:spPr>
                <a:xfrm>
                  <a:off x="13412787"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96" name="Freeform: Shape 7195">
                  <a:extLst>
                    <a:ext uri="{FF2B5EF4-FFF2-40B4-BE49-F238E27FC236}">
                      <a16:creationId xmlns:a16="http://schemas.microsoft.com/office/drawing/2014/main" id="{1360DB96-6542-45D3-B617-6FC2D1B7030C}"/>
                    </a:ext>
                  </a:extLst>
                </p:cNvPr>
                <p:cNvSpPr/>
                <p:nvPr/>
              </p:nvSpPr>
              <p:spPr>
                <a:xfrm>
                  <a:off x="13742542"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97" name="Freeform: Shape 7196">
                  <a:extLst>
                    <a:ext uri="{FF2B5EF4-FFF2-40B4-BE49-F238E27FC236}">
                      <a16:creationId xmlns:a16="http://schemas.microsoft.com/office/drawing/2014/main" id="{890FC2EE-39E3-4E18-8CE0-7518810C8ACD}"/>
                    </a:ext>
                  </a:extLst>
                </p:cNvPr>
                <p:cNvSpPr/>
                <p:nvPr/>
              </p:nvSpPr>
              <p:spPr>
                <a:xfrm>
                  <a:off x="14072297"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98" name="Freeform: Shape 7197">
                  <a:extLst>
                    <a:ext uri="{FF2B5EF4-FFF2-40B4-BE49-F238E27FC236}">
                      <a16:creationId xmlns:a16="http://schemas.microsoft.com/office/drawing/2014/main" id="{91DC432C-C16C-4E05-875F-030BB9BFEC5F}"/>
                    </a:ext>
                  </a:extLst>
                </p:cNvPr>
                <p:cNvSpPr/>
                <p:nvPr/>
              </p:nvSpPr>
              <p:spPr>
                <a:xfrm>
                  <a:off x="14402053" y="2190654"/>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199" name="Freeform: Shape 7198">
                  <a:extLst>
                    <a:ext uri="{FF2B5EF4-FFF2-40B4-BE49-F238E27FC236}">
                      <a16:creationId xmlns:a16="http://schemas.microsoft.com/office/drawing/2014/main" id="{1CB9380D-C789-4862-ADFE-221B1BEC494D}"/>
                    </a:ext>
                  </a:extLst>
                </p:cNvPr>
                <p:cNvSpPr/>
                <p:nvPr/>
              </p:nvSpPr>
              <p:spPr>
                <a:xfrm>
                  <a:off x="14731808" y="219065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200" name="Freeform: Shape 7199">
                  <a:extLst>
                    <a:ext uri="{FF2B5EF4-FFF2-40B4-BE49-F238E27FC236}">
                      <a16:creationId xmlns:a16="http://schemas.microsoft.com/office/drawing/2014/main" id="{8E4F0D75-0D46-45C5-BA39-685242AAD65A}"/>
                    </a:ext>
                  </a:extLst>
                </p:cNvPr>
                <p:cNvSpPr/>
                <p:nvPr/>
              </p:nvSpPr>
              <p:spPr>
                <a:xfrm>
                  <a:off x="15061564" y="219065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201" name="Freeform: Shape 7200">
                  <a:extLst>
                    <a:ext uri="{FF2B5EF4-FFF2-40B4-BE49-F238E27FC236}">
                      <a16:creationId xmlns:a16="http://schemas.microsoft.com/office/drawing/2014/main" id="{C8E7A557-5C67-4928-A6EC-7AA302759B54}"/>
                    </a:ext>
                  </a:extLst>
                </p:cNvPr>
                <p:cNvSpPr/>
                <p:nvPr/>
              </p:nvSpPr>
              <p:spPr>
                <a:xfrm>
                  <a:off x="15391319" y="219065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sz="900"/>
                </a:p>
              </p:txBody>
            </p:sp>
            <p:sp>
              <p:nvSpPr>
                <p:cNvPr id="7202" name="Freeform: Shape 7201">
                  <a:extLst>
                    <a:ext uri="{FF2B5EF4-FFF2-40B4-BE49-F238E27FC236}">
                      <a16:creationId xmlns:a16="http://schemas.microsoft.com/office/drawing/2014/main" id="{E998E36B-FA9C-42F4-BF39-926FE60081E7}"/>
                    </a:ext>
                  </a:extLst>
                </p:cNvPr>
                <p:cNvSpPr/>
                <p:nvPr/>
              </p:nvSpPr>
              <p:spPr>
                <a:xfrm>
                  <a:off x="15720980"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203" name="Freeform: Shape 7202">
                  <a:extLst>
                    <a:ext uri="{FF2B5EF4-FFF2-40B4-BE49-F238E27FC236}">
                      <a16:creationId xmlns:a16="http://schemas.microsoft.com/office/drawing/2014/main" id="{5B096CD0-101C-4B8C-B420-8132C104DB5F}"/>
                    </a:ext>
                  </a:extLst>
                </p:cNvPr>
                <p:cNvSpPr/>
                <p:nvPr/>
              </p:nvSpPr>
              <p:spPr>
                <a:xfrm>
                  <a:off x="16050735"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204" name="Freeform: Shape 7203">
                  <a:extLst>
                    <a:ext uri="{FF2B5EF4-FFF2-40B4-BE49-F238E27FC236}">
                      <a16:creationId xmlns:a16="http://schemas.microsoft.com/office/drawing/2014/main" id="{1C02C922-DC08-4A6B-9EF5-E2676EF45C43}"/>
                    </a:ext>
                  </a:extLst>
                </p:cNvPr>
                <p:cNvSpPr/>
                <p:nvPr/>
              </p:nvSpPr>
              <p:spPr>
                <a:xfrm>
                  <a:off x="16380490" y="219065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205" name="Freeform: Shape 7204">
                  <a:extLst>
                    <a:ext uri="{FF2B5EF4-FFF2-40B4-BE49-F238E27FC236}">
                      <a16:creationId xmlns:a16="http://schemas.microsoft.com/office/drawing/2014/main" id="{D063F944-7843-499D-AEBD-2B79E52D048E}"/>
                    </a:ext>
                  </a:extLst>
                </p:cNvPr>
                <p:cNvSpPr/>
                <p:nvPr/>
              </p:nvSpPr>
              <p:spPr>
                <a:xfrm>
                  <a:off x="16710246" y="219065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206" name="Freeform: Shape 7205">
                  <a:extLst>
                    <a:ext uri="{FF2B5EF4-FFF2-40B4-BE49-F238E27FC236}">
                      <a16:creationId xmlns:a16="http://schemas.microsoft.com/office/drawing/2014/main" id="{1E4221F6-6837-4603-A6CA-D7ACFC23B6D5}"/>
                    </a:ext>
                  </a:extLst>
                </p:cNvPr>
                <p:cNvSpPr/>
                <p:nvPr/>
              </p:nvSpPr>
              <p:spPr>
                <a:xfrm>
                  <a:off x="17040002" y="2190654"/>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sz="900"/>
                </a:p>
              </p:txBody>
            </p:sp>
            <p:sp>
              <p:nvSpPr>
                <p:cNvPr id="7207" name="Freeform: Shape 7206">
                  <a:extLst>
                    <a:ext uri="{FF2B5EF4-FFF2-40B4-BE49-F238E27FC236}">
                      <a16:creationId xmlns:a16="http://schemas.microsoft.com/office/drawing/2014/main" id="{85365236-9B01-40C9-A87A-742E31378D21}"/>
                    </a:ext>
                  </a:extLst>
                </p:cNvPr>
                <p:cNvSpPr/>
                <p:nvPr/>
              </p:nvSpPr>
              <p:spPr>
                <a:xfrm>
                  <a:off x="13412787"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208" name="Freeform: Shape 7207">
                  <a:extLst>
                    <a:ext uri="{FF2B5EF4-FFF2-40B4-BE49-F238E27FC236}">
                      <a16:creationId xmlns:a16="http://schemas.microsoft.com/office/drawing/2014/main" id="{BF29B432-A9DC-4729-9DF5-3DF898F29D79}"/>
                    </a:ext>
                  </a:extLst>
                </p:cNvPr>
                <p:cNvSpPr/>
                <p:nvPr/>
              </p:nvSpPr>
              <p:spPr>
                <a:xfrm>
                  <a:off x="13742542"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209" name="Freeform: Shape 7208">
                  <a:extLst>
                    <a:ext uri="{FF2B5EF4-FFF2-40B4-BE49-F238E27FC236}">
                      <a16:creationId xmlns:a16="http://schemas.microsoft.com/office/drawing/2014/main" id="{2B42CB23-D1B7-4F97-BD44-921C21881509}"/>
                    </a:ext>
                  </a:extLst>
                </p:cNvPr>
                <p:cNvSpPr/>
                <p:nvPr/>
              </p:nvSpPr>
              <p:spPr>
                <a:xfrm>
                  <a:off x="14072297"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210" name="Freeform: Shape 7209">
                  <a:extLst>
                    <a:ext uri="{FF2B5EF4-FFF2-40B4-BE49-F238E27FC236}">
                      <a16:creationId xmlns:a16="http://schemas.microsoft.com/office/drawing/2014/main" id="{99AC20AF-CA28-4665-8DA6-27CC820CC5D1}"/>
                    </a:ext>
                  </a:extLst>
                </p:cNvPr>
                <p:cNvSpPr/>
                <p:nvPr/>
              </p:nvSpPr>
              <p:spPr>
                <a:xfrm>
                  <a:off x="14402053" y="189785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211" name="Freeform: Shape 7210">
                  <a:extLst>
                    <a:ext uri="{FF2B5EF4-FFF2-40B4-BE49-F238E27FC236}">
                      <a16:creationId xmlns:a16="http://schemas.microsoft.com/office/drawing/2014/main" id="{D2E4E25D-53C7-4739-91B4-F1FD7C3B960D}"/>
                    </a:ext>
                  </a:extLst>
                </p:cNvPr>
                <p:cNvSpPr/>
                <p:nvPr/>
              </p:nvSpPr>
              <p:spPr>
                <a:xfrm>
                  <a:off x="14731808" y="18978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212" name="Freeform: Shape 7211">
                  <a:extLst>
                    <a:ext uri="{FF2B5EF4-FFF2-40B4-BE49-F238E27FC236}">
                      <a16:creationId xmlns:a16="http://schemas.microsoft.com/office/drawing/2014/main" id="{A1A5EACD-0826-4420-9C8E-5248D18E6766}"/>
                    </a:ext>
                  </a:extLst>
                </p:cNvPr>
                <p:cNvSpPr/>
                <p:nvPr/>
              </p:nvSpPr>
              <p:spPr>
                <a:xfrm>
                  <a:off x="15061564" y="18978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213" name="Freeform: Shape 7212">
                  <a:extLst>
                    <a:ext uri="{FF2B5EF4-FFF2-40B4-BE49-F238E27FC236}">
                      <a16:creationId xmlns:a16="http://schemas.microsoft.com/office/drawing/2014/main" id="{D60387F3-AF0A-4E5B-9AD1-54691227E912}"/>
                    </a:ext>
                  </a:extLst>
                </p:cNvPr>
                <p:cNvSpPr/>
                <p:nvPr/>
              </p:nvSpPr>
              <p:spPr>
                <a:xfrm>
                  <a:off x="15391319" y="18978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sz="900"/>
                </a:p>
              </p:txBody>
            </p:sp>
            <p:sp>
              <p:nvSpPr>
                <p:cNvPr id="7214" name="Freeform: Shape 7213">
                  <a:extLst>
                    <a:ext uri="{FF2B5EF4-FFF2-40B4-BE49-F238E27FC236}">
                      <a16:creationId xmlns:a16="http://schemas.microsoft.com/office/drawing/2014/main" id="{2775B63C-9518-403C-9C53-4E16FE4AF39A}"/>
                    </a:ext>
                  </a:extLst>
                </p:cNvPr>
                <p:cNvSpPr/>
                <p:nvPr/>
              </p:nvSpPr>
              <p:spPr>
                <a:xfrm>
                  <a:off x="15720980"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215" name="Freeform: Shape 7214">
                  <a:extLst>
                    <a:ext uri="{FF2B5EF4-FFF2-40B4-BE49-F238E27FC236}">
                      <a16:creationId xmlns:a16="http://schemas.microsoft.com/office/drawing/2014/main" id="{77769324-8A8C-441F-B9AD-D8AA20D15D57}"/>
                    </a:ext>
                  </a:extLst>
                </p:cNvPr>
                <p:cNvSpPr/>
                <p:nvPr/>
              </p:nvSpPr>
              <p:spPr>
                <a:xfrm>
                  <a:off x="16050735"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216" name="Freeform: Shape 7215">
                  <a:extLst>
                    <a:ext uri="{FF2B5EF4-FFF2-40B4-BE49-F238E27FC236}">
                      <a16:creationId xmlns:a16="http://schemas.microsoft.com/office/drawing/2014/main" id="{26F56AB2-D545-46DB-9872-170FC3420263}"/>
                    </a:ext>
                  </a:extLst>
                </p:cNvPr>
                <p:cNvSpPr/>
                <p:nvPr/>
              </p:nvSpPr>
              <p:spPr>
                <a:xfrm>
                  <a:off x="16380490" y="18978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217" name="Freeform: Shape 7216">
                  <a:extLst>
                    <a:ext uri="{FF2B5EF4-FFF2-40B4-BE49-F238E27FC236}">
                      <a16:creationId xmlns:a16="http://schemas.microsoft.com/office/drawing/2014/main" id="{F258894B-AAA0-45A6-BC70-A47F5A8BFDEB}"/>
                    </a:ext>
                  </a:extLst>
                </p:cNvPr>
                <p:cNvSpPr/>
                <p:nvPr/>
              </p:nvSpPr>
              <p:spPr>
                <a:xfrm>
                  <a:off x="16710246" y="18978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sp>
              <p:nvSpPr>
                <p:cNvPr id="7218" name="Freeform: Shape 7217">
                  <a:extLst>
                    <a:ext uri="{FF2B5EF4-FFF2-40B4-BE49-F238E27FC236}">
                      <a16:creationId xmlns:a16="http://schemas.microsoft.com/office/drawing/2014/main" id="{979E98F0-1D19-4A9E-8877-2D5BF00AB4BE}"/>
                    </a:ext>
                  </a:extLst>
                </p:cNvPr>
                <p:cNvSpPr/>
                <p:nvPr/>
              </p:nvSpPr>
              <p:spPr>
                <a:xfrm>
                  <a:off x="17040002" y="1897855"/>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sz="900"/>
                </a:p>
              </p:txBody>
            </p:sp>
          </p:grpSp>
        </p:grpSp>
      </p:grpSp>
      <p:pic>
        <p:nvPicPr>
          <p:cNvPr id="3" name="Picture 2">
            <a:extLst>
              <a:ext uri="{FF2B5EF4-FFF2-40B4-BE49-F238E27FC236}">
                <a16:creationId xmlns:a16="http://schemas.microsoft.com/office/drawing/2014/main" id="{14BF33D6-AA2A-4204-DAE9-62841CFEE013}"/>
              </a:ext>
            </a:extLst>
          </p:cNvPr>
          <p:cNvPicPr>
            <a:picLocks noChangeAspect="1"/>
          </p:cNvPicPr>
          <p:nvPr/>
        </p:nvPicPr>
        <p:blipFill>
          <a:blip r:embed="rId2"/>
          <a:srcRect/>
          <a:stretch/>
        </p:blipFill>
        <p:spPr>
          <a:xfrm>
            <a:off x="450312" y="529914"/>
            <a:ext cx="1371600" cy="301752"/>
          </a:xfrm>
          <a:prstGeom prst="rect">
            <a:avLst/>
          </a:prstGeom>
        </p:spPr>
      </p:pic>
    </p:spTree>
    <p:extLst>
      <p:ext uri="{BB962C8B-B14F-4D97-AF65-F5344CB8AC3E}">
        <p14:creationId xmlns:p14="http://schemas.microsoft.com/office/powerpoint/2010/main" val="150042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3_1-turq">
    <p:spTree>
      <p:nvGrpSpPr>
        <p:cNvPr id="1" name=""/>
        <p:cNvGrpSpPr/>
        <p:nvPr/>
      </p:nvGrpSpPr>
      <p:grpSpPr>
        <a:xfrm>
          <a:off x="0" y="0"/>
          <a:ext cx="0" cy="0"/>
          <a:chOff x="0" y="0"/>
          <a:chExt cx="0" cy="0"/>
        </a:xfrm>
      </p:grpSpPr>
      <p:sp>
        <p:nvSpPr>
          <p:cNvPr id="2" name="Title 1"/>
          <p:cNvSpPr>
            <a:spLocks noGrp="1"/>
          </p:cNvSpPr>
          <p:nvPr>
            <p:ph type="title"/>
          </p:nvPr>
        </p:nvSpPr>
        <p:spPr>
          <a:xfrm>
            <a:off x="620703" y="383457"/>
            <a:ext cx="10888810" cy="581305"/>
          </a:xfrm>
        </p:spPr>
        <p:txBody>
          <a:bodyPr anchor="t"/>
          <a:lstStyle>
            <a:lvl1pPr marL="0" indent="0">
              <a:defRPr/>
            </a:lvl1pPr>
          </a:lstStyle>
          <a:p>
            <a:r>
              <a:rPr lang="en-US"/>
              <a:t>Click to edit Master title style</a:t>
            </a:r>
            <a:endParaRPr lang="en-US" dirty="0"/>
          </a:p>
        </p:txBody>
      </p:sp>
      <p:sp>
        <p:nvSpPr>
          <p:cNvPr id="3" name="Content Placeholder 2"/>
          <p:cNvSpPr>
            <a:spLocks noGrp="1"/>
          </p:cNvSpPr>
          <p:nvPr>
            <p:ph idx="1"/>
          </p:nvPr>
        </p:nvSpPr>
        <p:spPr>
          <a:xfrm>
            <a:off x="620703" y="1540043"/>
            <a:ext cx="10888810" cy="4541780"/>
          </a:xfrm>
          <a:prstGeom prst="rect">
            <a:avLst/>
          </a:prstGeom>
        </p:spPr>
        <p:txBody>
          <a:bodyPr/>
          <a:lstStyle/>
          <a:p>
            <a:pPr lvl="0"/>
            <a:r>
              <a:rPr lang="en-US"/>
              <a:t>Click to edit Master text styles</a:t>
            </a:r>
          </a:p>
        </p:txBody>
      </p:sp>
      <p:sp>
        <p:nvSpPr>
          <p:cNvPr id="6" name="Slide Number Placeholder 5"/>
          <p:cNvSpPr>
            <a:spLocks noGrp="1"/>
          </p:cNvSpPr>
          <p:nvPr>
            <p:ph type="sldNum" sz="quarter" idx="12"/>
          </p:nvPr>
        </p:nvSpPr>
        <p:spPr/>
        <p:txBody>
          <a:bodyPr/>
          <a:lstStyle/>
          <a:p>
            <a:fld id="{62838037-19A6-43E7-AE05-A041E214C49B}" type="slidenum">
              <a:rPr lang="en-US" smtClean="0"/>
              <a:t>‹#›</a:t>
            </a:fld>
            <a:endParaRPr lang="en-US"/>
          </a:p>
        </p:txBody>
      </p:sp>
      <p:sp>
        <p:nvSpPr>
          <p:cNvPr id="5" name="Rectangle 4">
            <a:extLst>
              <a:ext uri="{FF2B5EF4-FFF2-40B4-BE49-F238E27FC236}">
                <a16:creationId xmlns:a16="http://schemas.microsoft.com/office/drawing/2014/main" id="{E2A177EB-0D00-D80C-7622-0934EE47EBD2}"/>
              </a:ext>
            </a:extLst>
          </p:cNvPr>
          <p:cNvSpPr/>
          <p:nvPr/>
        </p:nvSpPr>
        <p:spPr>
          <a:xfrm>
            <a:off x="620703" y="0"/>
            <a:ext cx="1124835" cy="205728"/>
          </a:xfrm>
          <a:prstGeom prst="rect">
            <a:avLst/>
          </a:prstGeom>
          <a:solidFill>
            <a:schemeClr val="bg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11090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6_chart">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2838037-19A6-43E7-AE05-A041E214C49B}" type="slidenum">
              <a:rPr lang="en-US" smtClean="0"/>
              <a:t>‹#›</a:t>
            </a:fld>
            <a:endParaRPr lang="en-US"/>
          </a:p>
        </p:txBody>
      </p:sp>
      <p:cxnSp>
        <p:nvCxnSpPr>
          <p:cNvPr id="5" name="Straight Connector 4"/>
          <p:cNvCxnSpPr/>
          <p:nvPr/>
        </p:nvCxnSpPr>
        <p:spPr>
          <a:xfrm>
            <a:off x="4701177" y="636172"/>
            <a:ext cx="0" cy="574765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title"/>
          </p:nvPr>
        </p:nvSpPr>
        <p:spPr>
          <a:xfrm>
            <a:off x="383702" y="2691626"/>
            <a:ext cx="3473335" cy="986522"/>
          </a:xfrm>
        </p:spPr>
        <p:txBody>
          <a:bodyPr anchor="t"/>
          <a:lstStyle>
            <a:lvl1pPr>
              <a:defRPr>
                <a:solidFill>
                  <a:schemeClr val="tx2"/>
                </a:solidFill>
              </a:defRPr>
            </a:lvl1pPr>
          </a:lstStyle>
          <a:p>
            <a:r>
              <a:rPr lang="en-US"/>
              <a:t>Click to edit Master title style</a:t>
            </a:r>
            <a:endParaRPr lang="en-US" dirty="0"/>
          </a:p>
        </p:txBody>
      </p:sp>
      <p:sp>
        <p:nvSpPr>
          <p:cNvPr id="10" name="Content Placeholder 2"/>
          <p:cNvSpPr>
            <a:spLocks noGrp="1"/>
          </p:cNvSpPr>
          <p:nvPr>
            <p:ph idx="1"/>
          </p:nvPr>
        </p:nvSpPr>
        <p:spPr>
          <a:xfrm>
            <a:off x="5178697" y="872203"/>
            <a:ext cx="6330811" cy="5020971"/>
          </a:xfrm>
          <a:prstGeom prst="rect">
            <a:avLst/>
          </a:prstGeom>
        </p:spPr>
        <p:txBody>
          <a:bodyPr/>
          <a:lstStyle>
            <a:lvl1pPr>
              <a:defRPr>
                <a:solidFill>
                  <a:schemeClr val="tx2"/>
                </a:solidFill>
              </a:defRPr>
            </a:lvl1pPr>
          </a:lstStyle>
          <a:p>
            <a:pPr lvl="0"/>
            <a:r>
              <a:rPr lang="en-US"/>
              <a:t>Click to edit Master text styles</a:t>
            </a:r>
          </a:p>
        </p:txBody>
      </p:sp>
      <p:sp>
        <p:nvSpPr>
          <p:cNvPr id="2" name="Rectangle 1">
            <a:extLst>
              <a:ext uri="{FF2B5EF4-FFF2-40B4-BE49-F238E27FC236}">
                <a16:creationId xmlns:a16="http://schemas.microsoft.com/office/drawing/2014/main" id="{C4AB660E-CA50-C61E-CA38-88FBB3D67A61}"/>
              </a:ext>
            </a:extLst>
          </p:cNvPr>
          <p:cNvSpPr/>
          <p:nvPr/>
        </p:nvSpPr>
        <p:spPr>
          <a:xfrm>
            <a:off x="383702" y="0"/>
            <a:ext cx="1194745" cy="243752"/>
          </a:xfrm>
          <a:prstGeom prst="rect">
            <a:avLst/>
          </a:prstGeom>
          <a:solidFill>
            <a:schemeClr val="bg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84967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9_chart">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40B698-103D-40CF-AD1E-8AD0453BDB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1778" y="653014"/>
            <a:ext cx="3553504" cy="774664"/>
          </a:xfrm>
          <a:prstGeom prst="rect">
            <a:avLst/>
          </a:prstGeom>
        </p:spPr>
      </p:pic>
      <p:sp>
        <p:nvSpPr>
          <p:cNvPr id="12" name="TextBox 11">
            <a:extLst>
              <a:ext uri="{FF2B5EF4-FFF2-40B4-BE49-F238E27FC236}">
                <a16:creationId xmlns:a16="http://schemas.microsoft.com/office/drawing/2014/main" id="{FB5F3B7D-125D-4AA6-8B06-0DA3AC0E82F1}"/>
              </a:ext>
            </a:extLst>
          </p:cNvPr>
          <p:cNvSpPr txBox="1"/>
          <p:nvPr/>
        </p:nvSpPr>
        <p:spPr>
          <a:xfrm>
            <a:off x="4730245" y="6168635"/>
            <a:ext cx="2252540" cy="430887"/>
          </a:xfrm>
          <a:prstGeom prst="rect">
            <a:avLst/>
          </a:prstGeom>
          <a:noFill/>
        </p:spPr>
        <p:txBody>
          <a:bodyPr wrap="none" rtlCol="0">
            <a:spAutoFit/>
          </a:bodyPr>
          <a:lstStyle/>
          <a:p>
            <a:pPr algn="ctr"/>
            <a:r>
              <a:rPr lang="en-US" sz="1100" dirty="0">
                <a:solidFill>
                  <a:schemeClr val="bg1">
                    <a:lumMod val="65000"/>
                  </a:schemeClr>
                </a:solidFill>
                <a:latin typeface="Century Gothic" panose="020B0502020202020204" pitchFamily="34" charset="0"/>
              </a:rPr>
              <a:t>www.alliant.com/construction</a:t>
            </a:r>
          </a:p>
          <a:p>
            <a:pPr algn="ctr"/>
            <a:r>
              <a:rPr lang="en-US" sz="1100" dirty="0">
                <a:solidFill>
                  <a:schemeClr val="bg1">
                    <a:lumMod val="65000"/>
                  </a:schemeClr>
                </a:solidFill>
                <a:latin typeface="Century Gothic" panose="020B0502020202020204" pitchFamily="34" charset="0"/>
              </a:rPr>
              <a:t>Construction@alliant.com</a:t>
            </a:r>
            <a:endParaRPr lang="en-US" sz="1000" dirty="0">
              <a:solidFill>
                <a:schemeClr val="bg1">
                  <a:lumMod val="65000"/>
                </a:schemeClr>
              </a:solidFill>
              <a:latin typeface="Century Gothic" panose="020B0502020202020204" pitchFamily="34" charset="0"/>
            </a:endParaRPr>
          </a:p>
        </p:txBody>
      </p:sp>
      <p:cxnSp>
        <p:nvCxnSpPr>
          <p:cNvPr id="17" name="Straight Connector 16"/>
          <p:cNvCxnSpPr>
            <a:cxnSpLocks/>
          </p:cNvCxnSpPr>
          <p:nvPr/>
        </p:nvCxnSpPr>
        <p:spPr>
          <a:xfrm flipV="1">
            <a:off x="5867152" y="2943105"/>
            <a:ext cx="0" cy="774664"/>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5079D86A-9C65-4440-BE07-CD8996EF55E3}"/>
              </a:ext>
            </a:extLst>
          </p:cNvPr>
          <p:cNvSpPr/>
          <p:nvPr/>
        </p:nvSpPr>
        <p:spPr>
          <a:xfrm>
            <a:off x="612949" y="251209"/>
            <a:ext cx="1838849" cy="281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2FEAD96-4C43-46F1-B7F9-7CD62398D1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7152" y="492239"/>
            <a:ext cx="5029636" cy="1481456"/>
          </a:xfrm>
          <a:prstGeom prst="rect">
            <a:avLst/>
          </a:prstGeom>
        </p:spPr>
      </p:pic>
      <p:sp>
        <p:nvSpPr>
          <p:cNvPr id="15" name="Text Placeholder 7">
            <a:extLst>
              <a:ext uri="{FF2B5EF4-FFF2-40B4-BE49-F238E27FC236}">
                <a16:creationId xmlns:a16="http://schemas.microsoft.com/office/drawing/2014/main" id="{65F65819-04BF-4692-935E-31A07128CC8C}"/>
              </a:ext>
            </a:extLst>
          </p:cNvPr>
          <p:cNvSpPr>
            <a:spLocks noGrp="1"/>
          </p:cNvSpPr>
          <p:nvPr>
            <p:ph type="body" sz="quarter" idx="14"/>
          </p:nvPr>
        </p:nvSpPr>
        <p:spPr>
          <a:xfrm>
            <a:off x="1811122" y="4558111"/>
            <a:ext cx="4056030" cy="1259543"/>
          </a:xfrm>
        </p:spPr>
        <p:txBody>
          <a:bodyPr/>
          <a:lstStyle>
            <a:lvl1pPr>
              <a:defRPr>
                <a:solidFill>
                  <a:schemeClr val="bg1"/>
                </a:solidFill>
              </a:defRPr>
            </a:lvl1pPr>
            <a:lvl2pPr marL="742950" indent="-285750">
              <a:buClr>
                <a:schemeClr val="accent1"/>
              </a:buClr>
              <a:buFont typeface="Raleway Lining" panose="020B0503030101060003" pitchFamily="34" charset="0"/>
              <a:buChar char="›"/>
              <a:defRPr>
                <a:solidFill>
                  <a:schemeClr val="bg1"/>
                </a:solidFill>
              </a:defRPr>
            </a:lvl2pPr>
            <a:lvl3pPr marL="1200150" indent="-285750">
              <a:buClr>
                <a:schemeClr val="accent1"/>
              </a:buClr>
              <a:buFont typeface="Raleway Lining" panose="020B0503030101060003" pitchFamily="34" charset="0"/>
              <a:buChar cha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8" name="Text Placeholder 7">
            <a:extLst>
              <a:ext uri="{FF2B5EF4-FFF2-40B4-BE49-F238E27FC236}">
                <a16:creationId xmlns:a16="http://schemas.microsoft.com/office/drawing/2014/main" id="{BDC46AD2-350E-4C06-A9AB-6DE798AAF5B7}"/>
              </a:ext>
            </a:extLst>
          </p:cNvPr>
          <p:cNvSpPr>
            <a:spLocks noGrp="1"/>
          </p:cNvSpPr>
          <p:nvPr>
            <p:ph type="body" sz="quarter" idx="15"/>
          </p:nvPr>
        </p:nvSpPr>
        <p:spPr>
          <a:xfrm>
            <a:off x="6324850" y="4558111"/>
            <a:ext cx="4056030" cy="1259543"/>
          </a:xfrm>
        </p:spPr>
        <p:txBody>
          <a:bodyPr/>
          <a:lstStyle>
            <a:lvl1pPr>
              <a:defRPr>
                <a:solidFill>
                  <a:schemeClr val="bg1"/>
                </a:solidFill>
              </a:defRPr>
            </a:lvl1pPr>
            <a:lvl2pPr marL="742950" indent="-285750">
              <a:buClr>
                <a:schemeClr val="accent1"/>
              </a:buClr>
              <a:buFont typeface="Raleway Lining" panose="020B0503030101060003" pitchFamily="34" charset="0"/>
              <a:buChar char="›"/>
              <a:defRPr>
                <a:solidFill>
                  <a:schemeClr val="bg1"/>
                </a:solidFill>
              </a:defRPr>
            </a:lvl2pPr>
            <a:lvl3pPr marL="1200150" indent="-285750">
              <a:buClr>
                <a:schemeClr val="accent1"/>
              </a:buClr>
              <a:buFont typeface="Raleway Lining" panose="020B0503030101060003" pitchFamily="34" charset="0"/>
              <a:buChar cha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AF84F252-1007-4559-8AB8-9D28C88E3368}"/>
              </a:ext>
            </a:extLst>
          </p:cNvPr>
          <p:cNvSpPr/>
          <p:nvPr/>
        </p:nvSpPr>
        <p:spPr>
          <a:xfrm>
            <a:off x="612949" y="6444343"/>
            <a:ext cx="3120851" cy="281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18432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8298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txBody>
          <a:bodyPr/>
          <a:lstStyle/>
          <a:p>
            <a:endParaRPr lang="en-US" sz="1500"/>
          </a:p>
        </p:txBody>
      </p:sp>
      <p:sp>
        <p:nvSpPr>
          <p:cNvPr id="3" name="Shape 1"/>
          <p:cNvSpPr/>
          <p:nvPr/>
        </p:nvSpPr>
        <p:spPr>
          <a:xfrm>
            <a:off x="0" y="0"/>
            <a:ext cx="12192000" cy="6858000"/>
          </a:xfrm>
          <a:prstGeom prst="rect">
            <a:avLst/>
          </a:prstGeom>
          <a:solidFill>
            <a:srgbClr val="FFFAFA"/>
          </a:solidFill>
          <a:ln/>
        </p:spPr>
        <p:txBody>
          <a:bodyPr/>
          <a:lstStyle/>
          <a:p>
            <a:endParaRPr lang="en-US" sz="1500"/>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42091201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8362818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3938879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41113946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15357553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7731996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8836485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8230638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53B5-5593-0EA5-78D3-9D91AB0DCA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55CE91-B39F-4FBC-FE01-84F24B6907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68EB4F-70E6-9991-DB3B-80A0A39EA143}"/>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5" name="Footer Placeholder 4">
            <a:extLst>
              <a:ext uri="{FF2B5EF4-FFF2-40B4-BE49-F238E27FC236}">
                <a16:creationId xmlns:a16="http://schemas.microsoft.com/office/drawing/2014/main" id="{556DC30F-DBB1-C7CA-CD6B-EB5A3AC3BE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234A40-54CC-5096-6E76-D98F576CCE83}"/>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33236657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0764-7DA5-6203-BA01-89B4D43715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1096F1-92DB-6F43-8B39-4237673E35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FE0F52-FDF9-ADDA-DD09-33C4931A11AA}"/>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5" name="Footer Placeholder 4">
            <a:extLst>
              <a:ext uri="{FF2B5EF4-FFF2-40B4-BE49-F238E27FC236}">
                <a16:creationId xmlns:a16="http://schemas.microsoft.com/office/drawing/2014/main" id="{98B6FD4E-69D0-4BCA-C69A-3A00C1D271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C0456ED-1C6A-C657-9F73-CF840AD86657}"/>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11758118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51137-4F88-368A-28B6-0CCEC211F9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1BB331-3F48-66C5-D1D2-FB553C1043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25C04E-7E50-772D-607B-41FFB64843D1}"/>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5" name="Footer Placeholder 4">
            <a:extLst>
              <a:ext uri="{FF2B5EF4-FFF2-40B4-BE49-F238E27FC236}">
                <a16:creationId xmlns:a16="http://schemas.microsoft.com/office/drawing/2014/main" id="{153CBBFB-B489-303A-1F10-C53A5293077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7F192EA-EA44-3DC5-CE9E-02B48B67BF28}"/>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35867314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86844-C188-A475-D70C-B870747AA9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79F462-8B71-BCC1-EC9F-4C8869A9D1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BD5FE8-EFB8-45F7-14C4-97B8085B80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7A571E-AA72-182D-FED2-F3B310335F4F}"/>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6" name="Footer Placeholder 5">
            <a:extLst>
              <a:ext uri="{FF2B5EF4-FFF2-40B4-BE49-F238E27FC236}">
                <a16:creationId xmlns:a16="http://schemas.microsoft.com/office/drawing/2014/main" id="{C6FD8D21-4E67-35C7-AD71-7F36E497DE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D967632-A9E1-F9E3-927E-3894500596A2}"/>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13503100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80103-676A-1679-F8FC-6F6C23B9E0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D7F848-1CB9-FEBE-9ECB-D8726E29B6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C28752-C91E-BCB6-36E5-9FC9B9785E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B25AE8-BBC4-3B8A-A72A-F915C37471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A3D8B7-157B-F1D7-C2F7-D99AD59A27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A93FFB-2F9E-747A-D224-008ACF3E0C9F}"/>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8" name="Footer Placeholder 7">
            <a:extLst>
              <a:ext uri="{FF2B5EF4-FFF2-40B4-BE49-F238E27FC236}">
                <a16:creationId xmlns:a16="http://schemas.microsoft.com/office/drawing/2014/main" id="{A8FC393A-1CA8-C410-DB89-F90D27285E4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4C33496-37CC-B97D-93F5-B21851537159}"/>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28676995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16FDD-5360-4C88-06FD-8B1E972E77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1900AF-7459-F972-50AA-6B53BD1F4FCF}"/>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4" name="Footer Placeholder 3">
            <a:extLst>
              <a:ext uri="{FF2B5EF4-FFF2-40B4-BE49-F238E27FC236}">
                <a16:creationId xmlns:a16="http://schemas.microsoft.com/office/drawing/2014/main" id="{D67AD049-EDC6-AA95-7E37-221FF21CFB9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D66D9ED-79B8-6ADB-6740-B7485F65450C}"/>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40276086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C7D8F3-1D5E-090E-CED6-31C4BB7E6AA5}"/>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3" name="Footer Placeholder 2">
            <a:extLst>
              <a:ext uri="{FF2B5EF4-FFF2-40B4-BE49-F238E27FC236}">
                <a16:creationId xmlns:a16="http://schemas.microsoft.com/office/drawing/2014/main" id="{F5782857-B748-240A-CEA2-56BE6CFAE71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00A1084-53E5-3EEC-C403-55E93B312A16}"/>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37484323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AC1C5-71B4-95DE-3896-4ED323936C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95A9AA-DA4F-3717-3C16-27799861BD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27B418-6A70-2702-590B-8E728998B0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D235F9-6A0D-BF0E-6183-57B24D01168B}"/>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6" name="Footer Placeholder 5">
            <a:extLst>
              <a:ext uri="{FF2B5EF4-FFF2-40B4-BE49-F238E27FC236}">
                <a16:creationId xmlns:a16="http://schemas.microsoft.com/office/drawing/2014/main" id="{BBA97814-8BE3-A1E1-2EDC-2FC3CEE4D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C33386B-CE7A-71EC-BC60-41EA96D94724}"/>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11760028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69A3-C8A5-6B7F-216F-EBD0568751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16144D-FF70-343C-53F1-64D7FBCBF6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388212F-AE8F-4D3B-688C-7635041242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A972B0-49EF-4D97-04E0-7F38F2162E67}"/>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6" name="Footer Placeholder 5">
            <a:extLst>
              <a:ext uri="{FF2B5EF4-FFF2-40B4-BE49-F238E27FC236}">
                <a16:creationId xmlns:a16="http://schemas.microsoft.com/office/drawing/2014/main" id="{7FDA2BCC-44C3-CB41-4356-FCB92D711B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A1C37E-137F-0F75-A391-992C6E4EE2D0}"/>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37730919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5111B-6EF1-C73C-2428-4EFDC56695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D33E05-A308-DA65-F684-4B16B977F2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0C34D4-1D3C-92EC-02DB-1989A19D4D8C}"/>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5" name="Footer Placeholder 4">
            <a:extLst>
              <a:ext uri="{FF2B5EF4-FFF2-40B4-BE49-F238E27FC236}">
                <a16:creationId xmlns:a16="http://schemas.microsoft.com/office/drawing/2014/main" id="{85A17F0E-0406-D56F-A5B1-52FF81B31F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B3B09F-A43F-53FD-360D-CBE022D61930}"/>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41347228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79C7F5-5723-E643-5F40-BDF31B7A48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2B7144-BF21-B76C-F01E-4A47E0B947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15386-5060-B787-9BD5-6CE22267037D}"/>
              </a:ext>
            </a:extLst>
          </p:cNvPr>
          <p:cNvSpPr>
            <a:spLocks noGrp="1"/>
          </p:cNvSpPr>
          <p:nvPr>
            <p:ph type="dt" sz="half" idx="10"/>
          </p:nvPr>
        </p:nvSpPr>
        <p:spPr/>
        <p:txBody>
          <a:bodyPr/>
          <a:lstStyle/>
          <a:p>
            <a:fld id="{48788A86-4E5D-4FE1-B791-71E6C3136B42}" type="datetimeFigureOut">
              <a:rPr lang="en-US" smtClean="0"/>
              <a:t>10/8/2025</a:t>
            </a:fld>
            <a:endParaRPr lang="en-US" dirty="0"/>
          </a:p>
        </p:txBody>
      </p:sp>
      <p:sp>
        <p:nvSpPr>
          <p:cNvPr id="5" name="Footer Placeholder 4">
            <a:extLst>
              <a:ext uri="{FF2B5EF4-FFF2-40B4-BE49-F238E27FC236}">
                <a16:creationId xmlns:a16="http://schemas.microsoft.com/office/drawing/2014/main" id="{E8EF0AAC-3E32-CFD0-1223-8D9D2FCAD8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197CF7-2C3C-22BA-753A-111801955D27}"/>
              </a:ext>
            </a:extLst>
          </p:cNvPr>
          <p:cNvSpPr>
            <a:spLocks noGrp="1"/>
          </p:cNvSpPr>
          <p:nvPr>
            <p:ph type="sldNum" sz="quarter" idx="12"/>
          </p:nvPr>
        </p:nvSpPr>
        <p:spPr/>
        <p:txBody>
          <a:bodyPr/>
          <a:lstStyle/>
          <a:p>
            <a:fld id="{7FE35B9D-2D06-44C5-A81D-9981377F423F}" type="slidenum">
              <a:rPr lang="en-US" smtClean="0"/>
              <a:t>‹#›</a:t>
            </a:fld>
            <a:endParaRPr lang="en-US" dirty="0"/>
          </a:p>
        </p:txBody>
      </p:sp>
    </p:spTree>
    <p:extLst>
      <p:ext uri="{BB962C8B-B14F-4D97-AF65-F5344CB8AC3E}">
        <p14:creationId xmlns:p14="http://schemas.microsoft.com/office/powerpoint/2010/main" val="28804280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8D5D83F1-BF6E-4A98-8153-BAC9ABDE7CE3}" type="datetimeFigureOut">
              <a:rPr lang="en-US" dirty="0"/>
              <a:t>10/8/2025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5527179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BA576E92-E5C8-4FF8-B2BE-A516F6A1724E}" type="datetimeFigureOut">
              <a:rPr lang="en-US" dirty="0"/>
              <a:t>10/8/2025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7773301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6DDB232-C681-46A2-B21F-2BD21E9CA134}" type="datetimeFigureOut">
              <a:rPr lang="en-US" dirty="0"/>
              <a:t>10/8/2025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7835270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30ABE26E-66F9-4E5F-9E07-CA7CDB200281}" type="datetimeFigureOut">
              <a:rPr lang="en-US" dirty="0"/>
              <a:t>10/8/2025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41868823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85A1A01C-F286-49E7-998E-3D5BB613F99A}" type="datetimeFigureOut">
              <a:rPr lang="en-US" dirty="0"/>
              <a:t>10/8/2025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6257713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7CC2C0A-F771-42D9-AAB0-90C3A2B0FEAD}" type="datetimeFigureOut">
              <a:rPr lang="en-US" dirty="0"/>
              <a:t>10/8/2025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3216195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2CA2A270-409D-4410-9649-B7481576446C}" type="datetimeFigureOut">
              <a:rPr lang="en-US" dirty="0"/>
              <a:t>10/8/2025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38577179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42200AA3-798A-4433-8927-6E115914B6EF}" type="datetimeFigureOut">
              <a:rPr lang="en-US" dirty="0"/>
              <a:t>10/8/2025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39840790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36322871-0F85-43DC-99D7-CA8E7437E2EC}" type="datetimeFigureOut">
              <a:rPr lang="en-US" dirty="0"/>
              <a:t>10/8/2025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11431092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ED9BE5A2-57A1-4629-B29D-D386573AF9F3}" type="datetimeFigureOut">
              <a:rPr lang="en-US" dirty="0"/>
              <a:t>10/8/2025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17883716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A3A72485-1B57-41B4-A998-97848CC136C2}" type="datetimeFigureOut">
              <a:rPr lang="en-US" dirty="0"/>
              <a:t>10/8/2025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9470971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txBody>
          <a:bodyPr/>
          <a:lstStyle/>
          <a:p>
            <a:endParaRPr lang="en-US" sz="1500"/>
          </a:p>
        </p:txBody>
      </p:sp>
      <p:sp>
        <p:nvSpPr>
          <p:cNvPr id="3" name="Shape 1"/>
          <p:cNvSpPr/>
          <p:nvPr/>
        </p:nvSpPr>
        <p:spPr>
          <a:xfrm>
            <a:off x="0" y="0"/>
            <a:ext cx="12192000" cy="6858000"/>
          </a:xfrm>
          <a:prstGeom prst="rect">
            <a:avLst/>
          </a:prstGeom>
          <a:solidFill>
            <a:srgbClr val="FFFAFA"/>
          </a:solidFill>
          <a:ln/>
        </p:spPr>
        <p:txBody>
          <a:bodyPr/>
          <a:lstStyle/>
          <a:p>
            <a:endParaRPr lang="en-US" sz="1500"/>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12056159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41430026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238632295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9232423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10755968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52422796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sp>
      <p:sp>
        <p:nvSpPr>
          <p:cNvPr id="3" name="Shape 1"/>
          <p:cNvSpPr/>
          <p:nvPr/>
        </p:nvSpPr>
        <p:spPr>
          <a:xfrm>
            <a:off x="0" y="0"/>
            <a:ext cx="12192000" cy="6858000"/>
          </a:xfrm>
          <a:prstGeom prst="rect">
            <a:avLst/>
          </a:prstGeom>
          <a:solidFill>
            <a:srgbClr val="FFFAFA"/>
          </a:solidFill>
          <a:ln/>
        </p:spPr>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41726554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7EEF9"/>
          </a:solidFill>
          <a:ln/>
        </p:spPr>
        <p:txBody>
          <a:bodyPr/>
          <a:lstStyle/>
          <a:p>
            <a:endParaRPr lang="en-US"/>
          </a:p>
        </p:txBody>
      </p:sp>
      <p:sp>
        <p:nvSpPr>
          <p:cNvPr id="3" name="Shape 1"/>
          <p:cNvSpPr/>
          <p:nvPr/>
        </p:nvSpPr>
        <p:spPr>
          <a:xfrm>
            <a:off x="0" y="0"/>
            <a:ext cx="12192000" cy="6858000"/>
          </a:xfrm>
          <a:prstGeom prst="rect">
            <a:avLst/>
          </a:prstGeom>
          <a:solidFill>
            <a:srgbClr val="FFFAFA"/>
          </a:solidFill>
          <a:ln/>
        </p:spPr>
        <p:txBody>
          <a:bodyPr/>
          <a:lstStyle/>
          <a:p>
            <a:endParaRPr lang="en-US"/>
          </a:p>
        </p:txBody>
      </p:sp>
      <p:pic>
        <p:nvPicPr>
          <p:cNvPr id="4" name="Image 0" descr="preencoded.png">
            <a:hlinkClick r:id="rId2"/>
          </p:cNvPr>
          <p:cNvPicPr>
            <a:picLocks noChangeAspect="1"/>
          </p:cNvPicPr>
          <p:nvPr/>
        </p:nvPicPr>
        <p:blipFill>
          <a:blip r:embed="rId3"/>
          <a:stretch>
            <a:fillRect/>
          </a:stretch>
        </p:blipFill>
        <p:spPr>
          <a:xfrm>
            <a:off x="10699346" y="6457950"/>
            <a:ext cx="1435504" cy="342900"/>
          </a:xfrm>
          <a:prstGeom prst="rect">
            <a:avLst/>
          </a:prstGeom>
        </p:spPr>
      </p:pic>
    </p:spTree>
    <p:extLst>
      <p:ext uri="{BB962C8B-B14F-4D97-AF65-F5344CB8AC3E}">
        <p14:creationId xmlns:p14="http://schemas.microsoft.com/office/powerpoint/2010/main" val="368203073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tx2"/>
        </a:solidFill>
        <a:effectLst/>
      </p:bgPr>
    </p:bg>
    <p:spTree>
      <p:nvGrpSpPr>
        <p:cNvPr id="1" name=""/>
        <p:cNvGrpSpPr/>
        <p:nvPr/>
      </p:nvGrpSpPr>
      <p:grpSpPr>
        <a:xfrm>
          <a:off x="0" y="0"/>
          <a:ext cx="0" cy="0"/>
          <a:chOff x="0" y="0"/>
          <a:chExt cx="0" cy="0"/>
        </a:xfrm>
      </p:grpSpPr>
      <p:grpSp>
        <p:nvGrpSpPr>
          <p:cNvPr id="3" name="Graphic 6">
            <a:extLst>
              <a:ext uri="{FF2B5EF4-FFF2-40B4-BE49-F238E27FC236}">
                <a16:creationId xmlns:a16="http://schemas.microsoft.com/office/drawing/2014/main" id="{C0BC7EC7-E3CC-476B-EF64-6594987A3967}"/>
              </a:ext>
            </a:extLst>
          </p:cNvPr>
          <p:cNvGrpSpPr>
            <a:grpSpLocks noChangeAspect="1"/>
          </p:cNvGrpSpPr>
          <p:nvPr userDrawn="1"/>
        </p:nvGrpSpPr>
        <p:grpSpPr>
          <a:xfrm>
            <a:off x="5085653" y="469329"/>
            <a:ext cx="6643551" cy="5934456"/>
            <a:chOff x="10669248" y="1222549"/>
            <a:chExt cx="12652213" cy="11301787"/>
          </a:xfrm>
          <a:solidFill>
            <a:schemeClr val="accent3"/>
          </a:solidFill>
        </p:grpSpPr>
        <p:sp>
          <p:nvSpPr>
            <p:cNvPr id="5" name="Freeform: Shape 34">
              <a:extLst>
                <a:ext uri="{FF2B5EF4-FFF2-40B4-BE49-F238E27FC236}">
                  <a16:creationId xmlns:a16="http://schemas.microsoft.com/office/drawing/2014/main" id="{7C01A25D-13F4-C4C6-7BAC-EB508BB14005}"/>
                </a:ext>
              </a:extLst>
            </p:cNvPr>
            <p:cNvSpPr/>
            <p:nvPr/>
          </p:nvSpPr>
          <p:spPr>
            <a:xfrm>
              <a:off x="22089474" y="1222549"/>
              <a:ext cx="1231987" cy="849998"/>
            </a:xfrm>
            <a:custGeom>
              <a:avLst/>
              <a:gdLst>
                <a:gd name="connsiteX0" fmla="*/ 0 w 1231987"/>
                <a:gd name="connsiteY0" fmla="*/ 0 h 849998"/>
                <a:gd name="connsiteX1" fmla="*/ 1231988 w 1231987"/>
                <a:gd name="connsiteY1" fmla="*/ 849998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8"/>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6" name="Freeform: Shape 36">
              <a:extLst>
                <a:ext uri="{FF2B5EF4-FFF2-40B4-BE49-F238E27FC236}">
                  <a16:creationId xmlns:a16="http://schemas.microsoft.com/office/drawing/2014/main" id="{0CE90436-8EDF-EA00-5132-2A9FB7696C7F}"/>
                </a:ext>
              </a:extLst>
            </p:cNvPr>
            <p:cNvSpPr/>
            <p:nvPr/>
          </p:nvSpPr>
          <p:spPr>
            <a:xfrm>
              <a:off x="22089474" y="3312830"/>
              <a:ext cx="1231987" cy="850126"/>
            </a:xfrm>
            <a:custGeom>
              <a:avLst/>
              <a:gdLst>
                <a:gd name="connsiteX0" fmla="*/ 0 w 1231987"/>
                <a:gd name="connsiteY0" fmla="*/ 0 h 850126"/>
                <a:gd name="connsiteX1" fmla="*/ 1231988 w 1231987"/>
                <a:gd name="connsiteY1" fmla="*/ 850126 h 850126"/>
                <a:gd name="connsiteX2" fmla="*/ 1034292 w 1231987"/>
                <a:gd name="connsiteY2" fmla="*/ 0 h 850126"/>
              </a:gdLst>
              <a:ahLst/>
              <a:cxnLst>
                <a:cxn ang="0">
                  <a:pos x="connsiteX0" y="connsiteY0"/>
                </a:cxn>
                <a:cxn ang="0">
                  <a:pos x="connsiteX1" y="connsiteY1"/>
                </a:cxn>
                <a:cxn ang="0">
                  <a:pos x="connsiteX2" y="connsiteY2"/>
                </a:cxn>
              </a:cxnLst>
              <a:rect l="l" t="t" r="r" b="b"/>
              <a:pathLst>
                <a:path w="1231987" h="850126">
                  <a:moveTo>
                    <a:pt x="0" y="0"/>
                  </a:moveTo>
                  <a:lnTo>
                    <a:pt x="1231988"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8" name="Freeform: Shape 38">
              <a:extLst>
                <a:ext uri="{FF2B5EF4-FFF2-40B4-BE49-F238E27FC236}">
                  <a16:creationId xmlns:a16="http://schemas.microsoft.com/office/drawing/2014/main" id="{D1C57A43-0EBF-2C4A-7307-6B90B6486877}"/>
                </a:ext>
              </a:extLst>
            </p:cNvPr>
            <p:cNvSpPr/>
            <p:nvPr/>
          </p:nvSpPr>
          <p:spPr>
            <a:xfrm>
              <a:off x="19805454" y="3312830"/>
              <a:ext cx="1231987" cy="850126"/>
            </a:xfrm>
            <a:custGeom>
              <a:avLst/>
              <a:gdLst>
                <a:gd name="connsiteX0" fmla="*/ 0 w 1231987"/>
                <a:gd name="connsiteY0" fmla="*/ 0 h 850126"/>
                <a:gd name="connsiteX1" fmla="*/ 1231988 w 1231987"/>
                <a:gd name="connsiteY1" fmla="*/ 850126 h 850126"/>
                <a:gd name="connsiteX2" fmla="*/ 1034165 w 1231987"/>
                <a:gd name="connsiteY2" fmla="*/ 0 h 850126"/>
              </a:gdLst>
              <a:ahLst/>
              <a:cxnLst>
                <a:cxn ang="0">
                  <a:pos x="connsiteX0" y="connsiteY0"/>
                </a:cxn>
                <a:cxn ang="0">
                  <a:pos x="connsiteX1" y="connsiteY1"/>
                </a:cxn>
                <a:cxn ang="0">
                  <a:pos x="connsiteX2" y="connsiteY2"/>
                </a:cxn>
              </a:cxnLst>
              <a:rect l="l" t="t" r="r" b="b"/>
              <a:pathLst>
                <a:path w="1231987" h="850126">
                  <a:moveTo>
                    <a:pt x="0" y="0"/>
                  </a:moveTo>
                  <a:lnTo>
                    <a:pt x="1231988" y="850126"/>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9" name="Freeform: Shape 39">
              <a:extLst>
                <a:ext uri="{FF2B5EF4-FFF2-40B4-BE49-F238E27FC236}">
                  <a16:creationId xmlns:a16="http://schemas.microsoft.com/office/drawing/2014/main" id="{86750A2B-C1B1-3B2C-8113-F2091759BDC6}"/>
                </a:ext>
              </a:extLst>
            </p:cNvPr>
            <p:cNvSpPr/>
            <p:nvPr/>
          </p:nvSpPr>
          <p:spPr>
            <a:xfrm>
              <a:off x="22089474" y="5403239"/>
              <a:ext cx="1231987" cy="849998"/>
            </a:xfrm>
            <a:custGeom>
              <a:avLst/>
              <a:gdLst>
                <a:gd name="connsiteX0" fmla="*/ 0 w 1231987"/>
                <a:gd name="connsiteY0" fmla="*/ 0 h 849998"/>
                <a:gd name="connsiteX1" fmla="*/ 1231988 w 1231987"/>
                <a:gd name="connsiteY1" fmla="*/ 849999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0" name="Freeform: Shape 40">
              <a:extLst>
                <a:ext uri="{FF2B5EF4-FFF2-40B4-BE49-F238E27FC236}">
                  <a16:creationId xmlns:a16="http://schemas.microsoft.com/office/drawing/2014/main" id="{39747E6D-FB4F-6B2F-6449-2A9AD510A70B}"/>
                </a:ext>
              </a:extLst>
            </p:cNvPr>
            <p:cNvSpPr/>
            <p:nvPr/>
          </p:nvSpPr>
          <p:spPr>
            <a:xfrm>
              <a:off x="19805454" y="5403239"/>
              <a:ext cx="1231987" cy="849998"/>
            </a:xfrm>
            <a:custGeom>
              <a:avLst/>
              <a:gdLst>
                <a:gd name="connsiteX0" fmla="*/ 0 w 1231987"/>
                <a:gd name="connsiteY0" fmla="*/ 0 h 849998"/>
                <a:gd name="connsiteX1" fmla="*/ 1231988 w 1231987"/>
                <a:gd name="connsiteY1" fmla="*/ 849999 h 849998"/>
                <a:gd name="connsiteX2" fmla="*/ 1034165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1" name="Freeform: Shape 41">
              <a:extLst>
                <a:ext uri="{FF2B5EF4-FFF2-40B4-BE49-F238E27FC236}">
                  <a16:creationId xmlns:a16="http://schemas.microsoft.com/office/drawing/2014/main" id="{E206CBD5-4775-D33D-7098-FE4560002C39}"/>
                </a:ext>
              </a:extLst>
            </p:cNvPr>
            <p:cNvSpPr/>
            <p:nvPr/>
          </p:nvSpPr>
          <p:spPr>
            <a:xfrm>
              <a:off x="17521307" y="540323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2" name="Freeform: Shape 42">
              <a:extLst>
                <a:ext uri="{FF2B5EF4-FFF2-40B4-BE49-F238E27FC236}">
                  <a16:creationId xmlns:a16="http://schemas.microsoft.com/office/drawing/2014/main" id="{E062A461-59C2-A43F-F0CC-DFEDBC302A55}"/>
                </a:ext>
              </a:extLst>
            </p:cNvPr>
            <p:cNvSpPr/>
            <p:nvPr/>
          </p:nvSpPr>
          <p:spPr>
            <a:xfrm>
              <a:off x="22089474" y="7493521"/>
              <a:ext cx="1231987" cy="850125"/>
            </a:xfrm>
            <a:custGeom>
              <a:avLst/>
              <a:gdLst>
                <a:gd name="connsiteX0" fmla="*/ 0 w 1231987"/>
                <a:gd name="connsiteY0" fmla="*/ 0 h 850125"/>
                <a:gd name="connsiteX1" fmla="*/ 1231988 w 1231987"/>
                <a:gd name="connsiteY1" fmla="*/ 850126 h 850125"/>
                <a:gd name="connsiteX2" fmla="*/ 1034292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4" name="Freeform: Shape 43">
              <a:extLst>
                <a:ext uri="{FF2B5EF4-FFF2-40B4-BE49-F238E27FC236}">
                  <a16:creationId xmlns:a16="http://schemas.microsoft.com/office/drawing/2014/main" id="{4630BA89-EC00-D7F5-A980-5A3A8D337C87}"/>
                </a:ext>
              </a:extLst>
            </p:cNvPr>
            <p:cNvSpPr/>
            <p:nvPr/>
          </p:nvSpPr>
          <p:spPr>
            <a:xfrm>
              <a:off x="19805454" y="7493521"/>
              <a:ext cx="1231987" cy="850125"/>
            </a:xfrm>
            <a:custGeom>
              <a:avLst/>
              <a:gdLst>
                <a:gd name="connsiteX0" fmla="*/ 0 w 1231987"/>
                <a:gd name="connsiteY0" fmla="*/ 0 h 850125"/>
                <a:gd name="connsiteX1" fmla="*/ 1231988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6" name="Freeform: Shape 44">
              <a:extLst>
                <a:ext uri="{FF2B5EF4-FFF2-40B4-BE49-F238E27FC236}">
                  <a16:creationId xmlns:a16="http://schemas.microsoft.com/office/drawing/2014/main" id="{C33DD3BB-AAA4-16A3-4C41-3C3F226BA5CA}"/>
                </a:ext>
              </a:extLst>
            </p:cNvPr>
            <p:cNvSpPr/>
            <p:nvPr/>
          </p:nvSpPr>
          <p:spPr>
            <a:xfrm>
              <a:off x="17521307" y="749352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7" name="Freeform: Shape 45">
              <a:extLst>
                <a:ext uri="{FF2B5EF4-FFF2-40B4-BE49-F238E27FC236}">
                  <a16:creationId xmlns:a16="http://schemas.microsoft.com/office/drawing/2014/main" id="{42D9DC4D-8920-C7B1-7665-AC90B87C63EC}"/>
                </a:ext>
              </a:extLst>
            </p:cNvPr>
            <p:cNvSpPr/>
            <p:nvPr/>
          </p:nvSpPr>
          <p:spPr>
            <a:xfrm>
              <a:off x="15237287" y="749352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8" name="Freeform: Shape 46">
              <a:extLst>
                <a:ext uri="{FF2B5EF4-FFF2-40B4-BE49-F238E27FC236}">
                  <a16:creationId xmlns:a16="http://schemas.microsoft.com/office/drawing/2014/main" id="{5E620DAC-2A5F-22F7-CF9A-FBB759EEFAAE}"/>
                </a:ext>
              </a:extLst>
            </p:cNvPr>
            <p:cNvSpPr/>
            <p:nvPr/>
          </p:nvSpPr>
          <p:spPr>
            <a:xfrm>
              <a:off x="22089474" y="9583929"/>
              <a:ext cx="1231987" cy="849998"/>
            </a:xfrm>
            <a:custGeom>
              <a:avLst/>
              <a:gdLst>
                <a:gd name="connsiteX0" fmla="*/ 0 w 1231987"/>
                <a:gd name="connsiteY0" fmla="*/ 0 h 849998"/>
                <a:gd name="connsiteX1" fmla="*/ 1231988 w 1231987"/>
                <a:gd name="connsiteY1" fmla="*/ 849999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19" name="Freeform: Shape 47">
              <a:extLst>
                <a:ext uri="{FF2B5EF4-FFF2-40B4-BE49-F238E27FC236}">
                  <a16:creationId xmlns:a16="http://schemas.microsoft.com/office/drawing/2014/main" id="{CB0C578C-3D21-542A-5FAA-2F4244CA62FE}"/>
                </a:ext>
              </a:extLst>
            </p:cNvPr>
            <p:cNvSpPr/>
            <p:nvPr/>
          </p:nvSpPr>
          <p:spPr>
            <a:xfrm>
              <a:off x="19805454" y="9583929"/>
              <a:ext cx="1231987" cy="849998"/>
            </a:xfrm>
            <a:custGeom>
              <a:avLst/>
              <a:gdLst>
                <a:gd name="connsiteX0" fmla="*/ 0 w 1231987"/>
                <a:gd name="connsiteY0" fmla="*/ 0 h 849998"/>
                <a:gd name="connsiteX1" fmla="*/ 1231988 w 1231987"/>
                <a:gd name="connsiteY1" fmla="*/ 849999 h 849998"/>
                <a:gd name="connsiteX2" fmla="*/ 1034165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0" name="Freeform: Shape 48">
              <a:extLst>
                <a:ext uri="{FF2B5EF4-FFF2-40B4-BE49-F238E27FC236}">
                  <a16:creationId xmlns:a16="http://schemas.microsoft.com/office/drawing/2014/main" id="{C437B776-91AC-183A-EE55-35190C5256D5}"/>
                </a:ext>
              </a:extLst>
            </p:cNvPr>
            <p:cNvSpPr/>
            <p:nvPr/>
          </p:nvSpPr>
          <p:spPr>
            <a:xfrm>
              <a:off x="17521307" y="958392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1" name="Freeform: Shape 49">
              <a:extLst>
                <a:ext uri="{FF2B5EF4-FFF2-40B4-BE49-F238E27FC236}">
                  <a16:creationId xmlns:a16="http://schemas.microsoft.com/office/drawing/2014/main" id="{F8FDB86A-459C-59AE-C626-3330B5891907}"/>
                </a:ext>
              </a:extLst>
            </p:cNvPr>
            <p:cNvSpPr/>
            <p:nvPr/>
          </p:nvSpPr>
          <p:spPr>
            <a:xfrm>
              <a:off x="15237287" y="958392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2" name="Freeform: Shape 50">
              <a:extLst>
                <a:ext uri="{FF2B5EF4-FFF2-40B4-BE49-F238E27FC236}">
                  <a16:creationId xmlns:a16="http://schemas.microsoft.com/office/drawing/2014/main" id="{6B61EF51-1F50-26D9-A53E-14DF6EAD5AA9}"/>
                </a:ext>
              </a:extLst>
            </p:cNvPr>
            <p:cNvSpPr/>
            <p:nvPr/>
          </p:nvSpPr>
          <p:spPr>
            <a:xfrm>
              <a:off x="12953267" y="9583929"/>
              <a:ext cx="1231986" cy="849998"/>
            </a:xfrm>
            <a:custGeom>
              <a:avLst/>
              <a:gdLst>
                <a:gd name="connsiteX0" fmla="*/ 0 w 1231986"/>
                <a:gd name="connsiteY0" fmla="*/ 0 h 849998"/>
                <a:gd name="connsiteX1" fmla="*/ 1231987 w 1231986"/>
                <a:gd name="connsiteY1" fmla="*/ 849999 h 849998"/>
                <a:gd name="connsiteX2" fmla="*/ 1034292 w 1231986"/>
                <a:gd name="connsiteY2" fmla="*/ 0 h 849998"/>
              </a:gdLst>
              <a:ahLst/>
              <a:cxnLst>
                <a:cxn ang="0">
                  <a:pos x="connsiteX0" y="connsiteY0"/>
                </a:cxn>
                <a:cxn ang="0">
                  <a:pos x="connsiteX1" y="connsiteY1"/>
                </a:cxn>
                <a:cxn ang="0">
                  <a:pos x="connsiteX2" y="connsiteY2"/>
                </a:cxn>
              </a:cxnLst>
              <a:rect l="l" t="t" r="r" b="b"/>
              <a:pathLst>
                <a:path w="1231986" h="849998">
                  <a:moveTo>
                    <a:pt x="0" y="0"/>
                  </a:moveTo>
                  <a:lnTo>
                    <a:pt x="1231987" y="849999"/>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3" name="Freeform: Shape 51">
              <a:extLst>
                <a:ext uri="{FF2B5EF4-FFF2-40B4-BE49-F238E27FC236}">
                  <a16:creationId xmlns:a16="http://schemas.microsoft.com/office/drawing/2014/main" id="{DD4A74C8-DAF7-B24B-59C1-2EA93140811E}"/>
                </a:ext>
              </a:extLst>
            </p:cNvPr>
            <p:cNvSpPr/>
            <p:nvPr/>
          </p:nvSpPr>
          <p:spPr>
            <a:xfrm>
              <a:off x="22089474" y="11674211"/>
              <a:ext cx="1231987" cy="850125"/>
            </a:xfrm>
            <a:custGeom>
              <a:avLst/>
              <a:gdLst>
                <a:gd name="connsiteX0" fmla="*/ 0 w 1231987"/>
                <a:gd name="connsiteY0" fmla="*/ 0 h 850125"/>
                <a:gd name="connsiteX1" fmla="*/ 1231988 w 1231987"/>
                <a:gd name="connsiteY1" fmla="*/ 850126 h 850125"/>
                <a:gd name="connsiteX2" fmla="*/ 1034292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4" name="Freeform: Shape 52">
              <a:extLst>
                <a:ext uri="{FF2B5EF4-FFF2-40B4-BE49-F238E27FC236}">
                  <a16:creationId xmlns:a16="http://schemas.microsoft.com/office/drawing/2014/main" id="{12D88BFB-FC27-B42D-BD6C-1C5DCE6E7A04}"/>
                </a:ext>
              </a:extLst>
            </p:cNvPr>
            <p:cNvSpPr/>
            <p:nvPr/>
          </p:nvSpPr>
          <p:spPr>
            <a:xfrm>
              <a:off x="19805454" y="11674211"/>
              <a:ext cx="1231987" cy="850125"/>
            </a:xfrm>
            <a:custGeom>
              <a:avLst/>
              <a:gdLst>
                <a:gd name="connsiteX0" fmla="*/ 0 w 1231987"/>
                <a:gd name="connsiteY0" fmla="*/ 0 h 850125"/>
                <a:gd name="connsiteX1" fmla="*/ 1231988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5" name="Freeform: Shape 53">
              <a:extLst>
                <a:ext uri="{FF2B5EF4-FFF2-40B4-BE49-F238E27FC236}">
                  <a16:creationId xmlns:a16="http://schemas.microsoft.com/office/drawing/2014/main" id="{EAB51FA2-8538-B495-9F2D-3226FFF6894D}"/>
                </a:ext>
              </a:extLst>
            </p:cNvPr>
            <p:cNvSpPr/>
            <p:nvPr/>
          </p:nvSpPr>
          <p:spPr>
            <a:xfrm>
              <a:off x="17521307" y="1167421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6" name="Freeform: Shape 54">
              <a:extLst>
                <a:ext uri="{FF2B5EF4-FFF2-40B4-BE49-F238E27FC236}">
                  <a16:creationId xmlns:a16="http://schemas.microsoft.com/office/drawing/2014/main" id="{8F4923A3-10D1-0E57-DEEB-80BBE669584F}"/>
                </a:ext>
              </a:extLst>
            </p:cNvPr>
            <p:cNvSpPr/>
            <p:nvPr/>
          </p:nvSpPr>
          <p:spPr>
            <a:xfrm>
              <a:off x="15237287" y="1167421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7" name="Freeform: Shape 55">
              <a:extLst>
                <a:ext uri="{FF2B5EF4-FFF2-40B4-BE49-F238E27FC236}">
                  <a16:creationId xmlns:a16="http://schemas.microsoft.com/office/drawing/2014/main" id="{F4291406-3D65-7C20-7C71-0423542B940C}"/>
                </a:ext>
              </a:extLst>
            </p:cNvPr>
            <p:cNvSpPr/>
            <p:nvPr/>
          </p:nvSpPr>
          <p:spPr>
            <a:xfrm>
              <a:off x="12953267" y="11674211"/>
              <a:ext cx="1231986" cy="850125"/>
            </a:xfrm>
            <a:custGeom>
              <a:avLst/>
              <a:gdLst>
                <a:gd name="connsiteX0" fmla="*/ 0 w 1231986"/>
                <a:gd name="connsiteY0" fmla="*/ 0 h 850125"/>
                <a:gd name="connsiteX1" fmla="*/ 1231987 w 1231986"/>
                <a:gd name="connsiteY1" fmla="*/ 850126 h 850125"/>
                <a:gd name="connsiteX2" fmla="*/ 1034292 w 1231986"/>
                <a:gd name="connsiteY2" fmla="*/ 0 h 850125"/>
              </a:gdLst>
              <a:ahLst/>
              <a:cxnLst>
                <a:cxn ang="0">
                  <a:pos x="connsiteX0" y="connsiteY0"/>
                </a:cxn>
                <a:cxn ang="0">
                  <a:pos x="connsiteX1" y="connsiteY1"/>
                </a:cxn>
                <a:cxn ang="0">
                  <a:pos x="connsiteX2" y="connsiteY2"/>
                </a:cxn>
              </a:cxnLst>
              <a:rect l="l" t="t" r="r" b="b"/>
              <a:pathLst>
                <a:path w="1231986" h="850125">
                  <a:moveTo>
                    <a:pt x="0" y="0"/>
                  </a:moveTo>
                  <a:lnTo>
                    <a:pt x="1231987" y="850126"/>
                  </a:lnTo>
                  <a:lnTo>
                    <a:pt x="1034292"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sp>
          <p:nvSpPr>
            <p:cNvPr id="28" name="Freeform: Shape 56">
              <a:extLst>
                <a:ext uri="{FF2B5EF4-FFF2-40B4-BE49-F238E27FC236}">
                  <a16:creationId xmlns:a16="http://schemas.microsoft.com/office/drawing/2014/main" id="{D52B6707-2C83-E393-0C0F-E5C2CC6CD9D2}"/>
                </a:ext>
              </a:extLst>
            </p:cNvPr>
            <p:cNvSpPr/>
            <p:nvPr/>
          </p:nvSpPr>
          <p:spPr>
            <a:xfrm>
              <a:off x="10669248" y="11674211"/>
              <a:ext cx="1231987" cy="850125"/>
            </a:xfrm>
            <a:custGeom>
              <a:avLst/>
              <a:gdLst>
                <a:gd name="connsiteX0" fmla="*/ 0 w 1231987"/>
                <a:gd name="connsiteY0" fmla="*/ 0 h 850125"/>
                <a:gd name="connsiteX1" fmla="*/ 1231987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7" y="850126"/>
                  </a:lnTo>
                  <a:lnTo>
                    <a:pt x="1034165" y="0"/>
                  </a:lnTo>
                  <a:close/>
                </a:path>
              </a:pathLst>
            </a:custGeom>
            <a:solidFill>
              <a:schemeClr val="accent3"/>
            </a:solidFill>
            <a:ln w="12761" cap="flat">
              <a:noFill/>
              <a:prstDash val="solid"/>
              <a:miter/>
            </a:ln>
          </p:spPr>
          <p:txBody>
            <a:bodyPr rtlCol="0" anchor="ctr"/>
            <a:lstStyle/>
            <a:p>
              <a:endParaRPr lang="en-US" sz="900">
                <a:solidFill>
                  <a:schemeClr val="bg1"/>
                </a:solidFill>
              </a:endParaRPr>
            </a:p>
          </p:txBody>
        </p:sp>
      </p:grpSp>
      <p:pic>
        <p:nvPicPr>
          <p:cNvPr id="88" name="Picture 87">
            <a:extLst>
              <a:ext uri="{FF2B5EF4-FFF2-40B4-BE49-F238E27FC236}">
                <a16:creationId xmlns:a16="http://schemas.microsoft.com/office/drawing/2014/main" id="{0F0E32F5-686A-19C7-7AD3-5DC9B640A8FA}"/>
              </a:ext>
            </a:extLst>
          </p:cNvPr>
          <p:cNvPicPr>
            <a:picLocks noChangeAspect="1"/>
          </p:cNvPicPr>
          <p:nvPr/>
        </p:nvPicPr>
        <p:blipFill>
          <a:blip r:embed="rId2"/>
          <a:srcRect/>
          <a:stretch/>
        </p:blipFill>
        <p:spPr>
          <a:xfrm>
            <a:off x="467908" y="463825"/>
            <a:ext cx="2684668" cy="590627"/>
          </a:xfrm>
          <a:prstGeom prst="rect">
            <a:avLst/>
          </a:prstGeom>
        </p:spPr>
      </p:pic>
      <p:sp>
        <p:nvSpPr>
          <p:cNvPr id="4" name="Text Placeholder 2">
            <a:extLst>
              <a:ext uri="{FF2B5EF4-FFF2-40B4-BE49-F238E27FC236}">
                <a16:creationId xmlns:a16="http://schemas.microsoft.com/office/drawing/2014/main" id="{632C2B9D-A06B-AA32-EF2E-9EA586BCA888}"/>
              </a:ext>
            </a:extLst>
          </p:cNvPr>
          <p:cNvSpPr>
            <a:spLocks noGrp="1"/>
          </p:cNvSpPr>
          <p:nvPr>
            <p:ph type="body" sz="quarter" idx="11" hasCustomPrompt="1"/>
          </p:nvPr>
        </p:nvSpPr>
        <p:spPr>
          <a:xfrm>
            <a:off x="463564" y="3120734"/>
            <a:ext cx="6216793" cy="1346709"/>
          </a:xfrm>
        </p:spPr>
        <p:txBody>
          <a:bodyPr anchor="b" anchorCtr="0">
            <a:noAutofit/>
          </a:bodyPr>
          <a:lstStyle>
            <a:lvl1pPr marL="0" indent="0">
              <a:buNone/>
              <a:defRPr sz="4499" b="0" i="0">
                <a:solidFill>
                  <a:schemeClr val="bg1"/>
                </a:solidFill>
                <a:latin typeface="Raleway Lining Medium" panose="020B0503030101060003" pitchFamily="34" charset="77"/>
              </a:defRPr>
            </a:lvl1pPr>
            <a:lvl2pPr>
              <a:defRPr>
                <a:solidFill>
                  <a:schemeClr val="bg1"/>
                </a:solidFill>
              </a:defRPr>
            </a:lvl2pPr>
            <a:lvl3pPr marL="1142771" marR="0" indent="-228554" algn="l" defTabSz="914217"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bg1"/>
                </a:solidFill>
              </a:defRPr>
            </a:lvl3pPr>
            <a:lvl4pPr>
              <a:defRPr>
                <a:solidFill>
                  <a:schemeClr val="bg1"/>
                </a:solidFill>
              </a:defRPr>
            </a:lvl4pPr>
            <a:lvl5pPr>
              <a:defRPr>
                <a:solidFill>
                  <a:schemeClr val="bg1"/>
                </a:solidFill>
              </a:defRPr>
            </a:lvl5pPr>
          </a:lstStyle>
          <a:p>
            <a:r>
              <a:rPr lang="en-US"/>
              <a:t>Presentation Title Goes Here</a:t>
            </a:r>
          </a:p>
        </p:txBody>
      </p:sp>
      <p:sp>
        <p:nvSpPr>
          <p:cNvPr id="75" name="Date Placeholder 3">
            <a:extLst>
              <a:ext uri="{FF2B5EF4-FFF2-40B4-BE49-F238E27FC236}">
                <a16:creationId xmlns:a16="http://schemas.microsoft.com/office/drawing/2014/main" id="{D89832DD-B993-42A2-8FE6-93FAA7F6ECBD}"/>
              </a:ext>
            </a:extLst>
          </p:cNvPr>
          <p:cNvSpPr>
            <a:spLocks noGrp="1"/>
          </p:cNvSpPr>
          <p:nvPr>
            <p:ph type="dt" sz="half" idx="10"/>
          </p:nvPr>
        </p:nvSpPr>
        <p:spPr>
          <a:xfrm>
            <a:off x="463564" y="4770370"/>
            <a:ext cx="6198187" cy="365125"/>
          </a:xfrm>
          <a:prstGeom prst="rect">
            <a:avLst/>
          </a:prstGeom>
        </p:spPr>
        <p:txBody>
          <a:bodyPr lIns="0" tIns="0" bIns="0" anchor="ctr"/>
          <a:lstStyle>
            <a:lvl1pPr>
              <a:defRPr sz="1500">
                <a:solidFill>
                  <a:schemeClr val="bg1"/>
                </a:solidFill>
              </a:defRPr>
            </a:lvl1pPr>
          </a:lstStyle>
          <a:p>
            <a:endParaRPr lang="en-US"/>
          </a:p>
        </p:txBody>
      </p:sp>
      <p:cxnSp>
        <p:nvCxnSpPr>
          <p:cNvPr id="76" name="Straight Connector 75">
            <a:extLst>
              <a:ext uri="{FF2B5EF4-FFF2-40B4-BE49-F238E27FC236}">
                <a16:creationId xmlns:a16="http://schemas.microsoft.com/office/drawing/2014/main" id="{5F929676-745C-FC2D-1775-F18E786438F2}"/>
              </a:ext>
            </a:extLst>
          </p:cNvPr>
          <p:cNvCxnSpPr>
            <a:cxnSpLocks/>
          </p:cNvCxnSpPr>
          <p:nvPr userDrawn="1"/>
        </p:nvCxnSpPr>
        <p:spPr>
          <a:xfrm>
            <a:off x="463564" y="5358658"/>
            <a:ext cx="0" cy="51717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7" name="Subtitle 2">
            <a:extLst>
              <a:ext uri="{FF2B5EF4-FFF2-40B4-BE49-F238E27FC236}">
                <a16:creationId xmlns:a16="http://schemas.microsoft.com/office/drawing/2014/main" id="{62650F50-3B79-B4B7-7BA0-50E3B1D6B7D6}"/>
              </a:ext>
            </a:extLst>
          </p:cNvPr>
          <p:cNvSpPr>
            <a:spLocks noGrp="1"/>
          </p:cNvSpPr>
          <p:nvPr>
            <p:ph type="subTitle" idx="1" hasCustomPrompt="1"/>
          </p:nvPr>
        </p:nvSpPr>
        <p:spPr>
          <a:xfrm>
            <a:off x="680238" y="5438422"/>
            <a:ext cx="5986859" cy="365125"/>
          </a:xfrm>
          <a:prstGeom prst="rect">
            <a:avLst/>
          </a:prstGeom>
        </p:spPr>
        <p:txBody>
          <a:bodyPr/>
          <a:lstStyle>
            <a:lvl1pPr marL="0" indent="0" algn="l">
              <a:lnSpc>
                <a:spcPct val="100000"/>
              </a:lnSpc>
              <a:spcBef>
                <a:spcPts val="0"/>
              </a:spcBef>
              <a:buNone/>
              <a:defRPr sz="1200">
                <a:solidFill>
                  <a:schemeClr val="bg1"/>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a:t>Name Here</a:t>
            </a:r>
          </a:p>
          <a:p>
            <a:r>
              <a:rPr lang="en-US"/>
              <a:t>Title Here</a:t>
            </a:r>
          </a:p>
        </p:txBody>
      </p:sp>
    </p:spTree>
    <p:extLst>
      <p:ext uri="{BB962C8B-B14F-4D97-AF65-F5344CB8AC3E}">
        <p14:creationId xmlns:p14="http://schemas.microsoft.com/office/powerpoint/2010/main" val="391238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op Title Bar &amp; 2 Col. Content_Aerial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4305C2-ED85-662C-F0E6-B4EEEC973CDE}"/>
              </a:ext>
            </a:extLst>
          </p:cNvPr>
          <p:cNvSpPr/>
          <p:nvPr/>
        </p:nvSpPr>
        <p:spPr>
          <a:xfrm>
            <a:off x="0" y="0"/>
            <a:ext cx="12192000" cy="1790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descr="A picture containing traffic, light&#10;&#10;Description automatically generated">
            <a:extLst>
              <a:ext uri="{FF2B5EF4-FFF2-40B4-BE49-F238E27FC236}">
                <a16:creationId xmlns:a16="http://schemas.microsoft.com/office/drawing/2014/main" id="{69332040-504A-B256-C85E-250E127B740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4"/>
            <a:ext cx="1627424" cy="466345"/>
          </a:xfrm>
          <a:prstGeom prst="rect">
            <a:avLst/>
          </a:prstGeom>
        </p:spPr>
      </p:pic>
      <p:sp>
        <p:nvSpPr>
          <p:cNvPr id="4" name="Content Placeholder 2">
            <a:extLst>
              <a:ext uri="{FF2B5EF4-FFF2-40B4-BE49-F238E27FC236}">
                <a16:creationId xmlns:a16="http://schemas.microsoft.com/office/drawing/2014/main" id="{6321B9ED-B3AD-BFFC-CB64-EF52B7ABF04A}"/>
              </a:ext>
            </a:extLst>
          </p:cNvPr>
          <p:cNvSpPr>
            <a:spLocks noGrp="1"/>
          </p:cNvSpPr>
          <p:nvPr>
            <p:ph sz="quarter" idx="19"/>
          </p:nvPr>
        </p:nvSpPr>
        <p:spPr>
          <a:xfrm>
            <a:off x="465428" y="2255520"/>
            <a:ext cx="5429299" cy="4162697"/>
          </a:xfrm>
          <a:prstGeom prst="rect">
            <a:avLst/>
          </a:prstGeom>
        </p:spPr>
        <p:txBody>
          <a:bodyPr/>
          <a:lstStyle>
            <a:lvl1pPr marL="342900" indent="-342900">
              <a:buSzPct val="90000"/>
              <a:buFontTx/>
              <a:buBlip>
                <a:blip r:embed="rId3"/>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79BD0AFA-EAC7-D200-8A94-84EDEE194931}"/>
              </a:ext>
            </a:extLst>
          </p:cNvPr>
          <p:cNvSpPr>
            <a:spLocks noGrp="1"/>
          </p:cNvSpPr>
          <p:nvPr>
            <p:ph sz="quarter" idx="20"/>
          </p:nvPr>
        </p:nvSpPr>
        <p:spPr>
          <a:xfrm>
            <a:off x="6304763" y="2255520"/>
            <a:ext cx="5429299" cy="4162697"/>
          </a:xfrm>
          <a:prstGeom prst="rect">
            <a:avLst/>
          </a:prstGeom>
        </p:spPr>
        <p:txBody>
          <a:bodyPr/>
          <a:lstStyle>
            <a:lvl1pPr marL="342900" indent="-342900">
              <a:buSzPct val="90000"/>
              <a:buFontTx/>
              <a:buBlip>
                <a:blip r:embed="rId3"/>
              </a:buBlip>
              <a:tabLst/>
              <a:defRPr sz="1600"/>
            </a:lvl1pPr>
            <a:lvl2pPr marL="574675" indent="-231775">
              <a:tabLst/>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0">
            <a:extLst>
              <a:ext uri="{FF2B5EF4-FFF2-40B4-BE49-F238E27FC236}">
                <a16:creationId xmlns:a16="http://schemas.microsoft.com/office/drawing/2014/main" id="{6E308ADF-FCB3-A651-BB7E-88027291CF4D}"/>
              </a:ext>
            </a:extLst>
          </p:cNvPr>
          <p:cNvSpPr>
            <a:spLocks noGrp="1"/>
          </p:cNvSpPr>
          <p:nvPr>
            <p:ph type="title"/>
          </p:nvPr>
        </p:nvSpPr>
        <p:spPr>
          <a:xfrm>
            <a:off x="457936" y="956310"/>
            <a:ext cx="11276131" cy="761335"/>
          </a:xfrm>
        </p:spPr>
        <p:txBody>
          <a:bodyPr/>
          <a:lstStyle>
            <a:lvl1pPr>
              <a:defRPr>
                <a:solidFill>
                  <a:schemeClr val="bg1"/>
                </a:solidFill>
              </a:defRPr>
            </a:lvl1pPr>
          </a:lstStyle>
          <a:p>
            <a:r>
              <a:rPr lang="en-US"/>
              <a:t>Click to edit Master title style</a:t>
            </a:r>
          </a:p>
        </p:txBody>
      </p:sp>
      <p:sp>
        <p:nvSpPr>
          <p:cNvPr id="7" name="Footer Placeholder 6">
            <a:extLst>
              <a:ext uri="{FF2B5EF4-FFF2-40B4-BE49-F238E27FC236}">
                <a16:creationId xmlns:a16="http://schemas.microsoft.com/office/drawing/2014/main" id="{DCB64CFA-4D0F-3F27-389B-4B090ED7D706}"/>
              </a:ext>
            </a:extLst>
          </p:cNvPr>
          <p:cNvSpPr>
            <a:spLocks noGrp="1"/>
          </p:cNvSpPr>
          <p:nvPr>
            <p:ph type="ftr" sz="quarter" idx="21"/>
          </p:nvPr>
        </p:nvSpPr>
        <p:spPr/>
        <p:txBody>
          <a:bodyPr/>
          <a:lstStyle/>
          <a:p>
            <a:endParaRPr lang="en-US"/>
          </a:p>
        </p:txBody>
      </p:sp>
      <p:sp>
        <p:nvSpPr>
          <p:cNvPr id="8" name="Slide Number Placeholder 7">
            <a:extLst>
              <a:ext uri="{FF2B5EF4-FFF2-40B4-BE49-F238E27FC236}">
                <a16:creationId xmlns:a16="http://schemas.microsoft.com/office/drawing/2014/main" id="{B72A2269-C1B8-1D2A-A4F1-462BF08E0F02}"/>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11974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 Column Content_Aerial Blue">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userDrawn="1"/>
        </p:nvSpPr>
        <p:spPr>
          <a:xfrm>
            <a:off x="0" y="0"/>
            <a:ext cx="32960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2" name="Picture 11" descr="A picture containing traffic, light&#10;&#10;Description automatically generated">
            <a:extLst>
              <a:ext uri="{FF2B5EF4-FFF2-40B4-BE49-F238E27FC236}">
                <a16:creationId xmlns:a16="http://schemas.microsoft.com/office/drawing/2014/main" id="{3ABC24C8-77EB-4E59-81C8-364F97FE491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4" name="Title 1">
            <a:extLst>
              <a:ext uri="{FF2B5EF4-FFF2-40B4-BE49-F238E27FC236}">
                <a16:creationId xmlns:a16="http://schemas.microsoft.com/office/drawing/2014/main" id="{92E21423-5E3F-06F9-6FA1-1DF5DDBFC701}"/>
              </a:ext>
            </a:extLst>
          </p:cNvPr>
          <p:cNvSpPr>
            <a:spLocks noGrp="1"/>
          </p:cNvSpPr>
          <p:nvPr>
            <p:ph type="title"/>
          </p:nvPr>
        </p:nvSpPr>
        <p:spPr>
          <a:xfrm>
            <a:off x="465515" y="1104899"/>
            <a:ext cx="2335742" cy="1674396"/>
          </a:xfrm>
        </p:spPr>
        <p:txBody>
          <a:bodyPr>
            <a:noAutofit/>
          </a:bodyPr>
          <a:lstStyle>
            <a:lvl1pPr>
              <a:defRPr sz="3200">
                <a:solidFill>
                  <a:schemeClr val="bg1"/>
                </a:solidFill>
              </a:defRPr>
            </a:lvl1pPr>
          </a:lstStyle>
          <a:p>
            <a:r>
              <a:rPr lang="en-US"/>
              <a:t>Click to edit Master title style</a:t>
            </a:r>
          </a:p>
        </p:txBody>
      </p:sp>
      <p:sp>
        <p:nvSpPr>
          <p:cNvPr id="5" name="Text Placeholder 9">
            <a:extLst>
              <a:ext uri="{FF2B5EF4-FFF2-40B4-BE49-F238E27FC236}">
                <a16:creationId xmlns:a16="http://schemas.microsoft.com/office/drawing/2014/main" id="{1E9FF9C6-F84D-C0D0-9706-A78CFAECB436}"/>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6" name="Content Placeholder 2">
            <a:extLst>
              <a:ext uri="{FF2B5EF4-FFF2-40B4-BE49-F238E27FC236}">
                <a16:creationId xmlns:a16="http://schemas.microsoft.com/office/drawing/2014/main" id="{5EBDA5AC-D403-29A7-B865-28B35E2E2757}"/>
              </a:ext>
            </a:extLst>
          </p:cNvPr>
          <p:cNvSpPr>
            <a:spLocks noGrp="1"/>
          </p:cNvSpPr>
          <p:nvPr>
            <p:ph sz="quarter" idx="19"/>
          </p:nvPr>
        </p:nvSpPr>
        <p:spPr>
          <a:xfrm>
            <a:off x="3981725" y="1104901"/>
            <a:ext cx="3605442" cy="5143500"/>
          </a:xfrm>
          <a:prstGeom prst="rect">
            <a:avLst/>
          </a:prstGeom>
        </p:spPr>
        <p:txBody>
          <a:bodyPr/>
          <a:lstStyle>
            <a:lvl1pPr marL="342900" indent="-342900">
              <a:buSzPct val="90000"/>
              <a:buFontTx/>
              <a:buBlip>
                <a:blip r:embed="rId3"/>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B4F8F6EA-E00F-BE09-A47D-4EBEB89B6228}"/>
              </a:ext>
            </a:extLst>
          </p:cNvPr>
          <p:cNvSpPr>
            <a:spLocks noGrp="1"/>
          </p:cNvSpPr>
          <p:nvPr>
            <p:ph sz="quarter" idx="20"/>
          </p:nvPr>
        </p:nvSpPr>
        <p:spPr>
          <a:xfrm>
            <a:off x="8158982" y="1104901"/>
            <a:ext cx="3605442" cy="5143500"/>
          </a:xfrm>
          <a:prstGeom prst="rect">
            <a:avLst/>
          </a:prstGeom>
        </p:spPr>
        <p:txBody>
          <a:bodyPr/>
          <a:lstStyle>
            <a:lvl1pPr marL="342900" indent="-342900">
              <a:buSzPct val="90000"/>
              <a:buFontTx/>
              <a:buBlip>
                <a:blip r:embed="rId3"/>
              </a:buBlip>
              <a:tabLst/>
              <a:defRPr sz="1400"/>
            </a:lvl1pPr>
            <a:lvl2pPr marL="574675" indent="-231775">
              <a:tabLst/>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C30277A4-29B9-8FCB-F65D-AC2788218201}"/>
              </a:ext>
            </a:extLst>
          </p:cNvPr>
          <p:cNvSpPr>
            <a:spLocks noGrp="1"/>
          </p:cNvSpPr>
          <p:nvPr>
            <p:ph type="ftr" sz="quarter" idx="21"/>
          </p:nvPr>
        </p:nvSpPr>
        <p:spPr/>
        <p:txBody>
          <a:bodyPr/>
          <a:lstStyle/>
          <a:p>
            <a:endParaRPr lang="en-US"/>
          </a:p>
        </p:txBody>
      </p:sp>
      <p:sp>
        <p:nvSpPr>
          <p:cNvPr id="14" name="Slide Number Placeholder 13">
            <a:extLst>
              <a:ext uri="{FF2B5EF4-FFF2-40B4-BE49-F238E27FC236}">
                <a16:creationId xmlns:a16="http://schemas.microsoft.com/office/drawing/2014/main" id="{5A673774-78BF-B4B7-DD82-943042E45622}"/>
              </a:ext>
            </a:extLst>
          </p:cNvPr>
          <p:cNvSpPr>
            <a:spLocks noGrp="1"/>
          </p:cNvSpPr>
          <p:nvPr>
            <p:ph type="sldNum" sz="quarter" idx="22"/>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39272293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Large Content Area_Aerial Blue">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p:nvSpPr>
        <p:spPr>
          <a:xfrm>
            <a:off x="0" y="0"/>
            <a:ext cx="32960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en-US" sz="900"/>
          </a:p>
        </p:txBody>
      </p:sp>
      <p:pic>
        <p:nvPicPr>
          <p:cNvPr id="13" name="Picture 12" descr="A picture containing traffic, light&#10;&#10;Description automatically generated">
            <a:extLst>
              <a:ext uri="{FF2B5EF4-FFF2-40B4-BE49-F238E27FC236}">
                <a16:creationId xmlns:a16="http://schemas.microsoft.com/office/drawing/2014/main" id="{640DB862-7E6D-4AC9-BC71-2995164A1FE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687" y="444683"/>
            <a:ext cx="1627424" cy="466345"/>
          </a:xfrm>
          <a:prstGeom prst="rect">
            <a:avLst/>
          </a:prstGeom>
        </p:spPr>
      </p:pic>
      <p:sp>
        <p:nvSpPr>
          <p:cNvPr id="4" name="Content Placeholder 2">
            <a:extLst>
              <a:ext uri="{FF2B5EF4-FFF2-40B4-BE49-F238E27FC236}">
                <a16:creationId xmlns:a16="http://schemas.microsoft.com/office/drawing/2014/main" id="{493332A6-D6A1-9094-F35C-9E62B45E13C5}"/>
              </a:ext>
            </a:extLst>
          </p:cNvPr>
          <p:cNvSpPr>
            <a:spLocks noGrp="1"/>
          </p:cNvSpPr>
          <p:nvPr>
            <p:ph sz="quarter" idx="19"/>
          </p:nvPr>
        </p:nvSpPr>
        <p:spPr>
          <a:xfrm>
            <a:off x="3981724" y="1104901"/>
            <a:ext cx="7782699" cy="5143500"/>
          </a:xfrm>
          <a:prstGeom prst="rect">
            <a:avLst/>
          </a:prstGeom>
        </p:spPr>
        <p:txBody>
          <a:bodyPr/>
          <a:lstStyle>
            <a:lvl1pPr marL="342900" indent="-342900">
              <a:buSzPct val="90000"/>
              <a:buFontTx/>
              <a:buBlip>
                <a:blip r:embed="rId3"/>
              </a:buBlip>
              <a:tabLst/>
              <a:defRPr sz="1400">
                <a:solidFill>
                  <a:schemeClr val="tx1"/>
                </a:solidFill>
              </a:defRPr>
            </a:lvl1pPr>
            <a:lvl2pPr marL="574675" indent="-231775">
              <a:tabLst/>
              <a:defRPr sz="1200">
                <a:solidFill>
                  <a:schemeClr val="tx1"/>
                </a:solidFill>
              </a:defRPr>
            </a:lvl2pPr>
            <a:lvl3pPr>
              <a:defRPr sz="1100">
                <a:solidFill>
                  <a:schemeClr val="tx1"/>
                </a:solidFill>
              </a:defRPr>
            </a:lvl3pPr>
            <a:lvl4pPr>
              <a:defRPr sz="1050">
                <a:solidFill>
                  <a:schemeClr val="tx1"/>
                </a:solidFill>
              </a:defRPr>
            </a:lvl4pPr>
            <a:lvl5pPr>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3D78FC1A-A17D-D532-CC9C-C365A5A618BF}"/>
              </a:ext>
            </a:extLst>
          </p:cNvPr>
          <p:cNvSpPr>
            <a:spLocks noGrp="1"/>
          </p:cNvSpPr>
          <p:nvPr>
            <p:ph type="title"/>
          </p:nvPr>
        </p:nvSpPr>
        <p:spPr>
          <a:xfrm>
            <a:off x="465515" y="1104899"/>
            <a:ext cx="2335742" cy="1674396"/>
          </a:xfrm>
        </p:spPr>
        <p:txBody>
          <a:bodyPr>
            <a:noAutofit/>
          </a:bodyPr>
          <a:lstStyle>
            <a:lvl1pPr>
              <a:defRPr sz="3200">
                <a:solidFill>
                  <a:schemeClr val="bg1"/>
                </a:solidFill>
              </a:defRPr>
            </a:lvl1pPr>
          </a:lstStyle>
          <a:p>
            <a:r>
              <a:rPr lang="en-US"/>
              <a:t>Click to edit Master title style</a:t>
            </a:r>
          </a:p>
        </p:txBody>
      </p:sp>
      <p:sp>
        <p:nvSpPr>
          <p:cNvPr id="9" name="Text Placeholder 9">
            <a:extLst>
              <a:ext uri="{FF2B5EF4-FFF2-40B4-BE49-F238E27FC236}">
                <a16:creationId xmlns:a16="http://schemas.microsoft.com/office/drawing/2014/main" id="{A87BE67B-64F6-C916-5A15-31562FEA092C}"/>
              </a:ext>
            </a:extLst>
          </p:cNvPr>
          <p:cNvSpPr>
            <a:spLocks noGrp="1"/>
          </p:cNvSpPr>
          <p:nvPr>
            <p:ph type="body" sz="quarter" idx="16"/>
          </p:nvPr>
        </p:nvSpPr>
        <p:spPr>
          <a:xfrm>
            <a:off x="465515" y="2995864"/>
            <a:ext cx="2335742" cy="3252537"/>
          </a:xfrm>
          <a:prstGeom prst="rect">
            <a:avLst/>
          </a:prstGeom>
        </p:spPr>
        <p:txBody>
          <a:bodyPr/>
          <a:lstStyle>
            <a:lvl1pPr marL="0" indent="0">
              <a:buFont typeface="Arial" panose="020B0604020202020204" pitchFamily="34" charset="0"/>
              <a:buNone/>
              <a:defRPr sz="14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2" name="Footer Placeholder 1">
            <a:extLst>
              <a:ext uri="{FF2B5EF4-FFF2-40B4-BE49-F238E27FC236}">
                <a16:creationId xmlns:a16="http://schemas.microsoft.com/office/drawing/2014/main" id="{2440F803-8787-D746-BE4C-B6BFC1F2BCE9}"/>
              </a:ext>
            </a:extLst>
          </p:cNvPr>
          <p:cNvSpPr>
            <a:spLocks noGrp="1"/>
          </p:cNvSpPr>
          <p:nvPr>
            <p:ph type="ftr" sz="quarter" idx="20"/>
          </p:nvPr>
        </p:nvSpPr>
        <p:spPr/>
        <p:txBody>
          <a:bodyPr/>
          <a:lstStyle/>
          <a:p>
            <a:endParaRPr lang="en-US"/>
          </a:p>
        </p:txBody>
      </p:sp>
      <p:sp>
        <p:nvSpPr>
          <p:cNvPr id="3" name="Slide Number Placeholder 2">
            <a:extLst>
              <a:ext uri="{FF2B5EF4-FFF2-40B4-BE49-F238E27FC236}">
                <a16:creationId xmlns:a16="http://schemas.microsoft.com/office/drawing/2014/main" id="{BF0C2DE3-2913-67E6-1109-547B9841581F}"/>
              </a:ext>
            </a:extLst>
          </p:cNvPr>
          <p:cNvSpPr>
            <a:spLocks noGrp="1"/>
          </p:cNvSpPr>
          <p:nvPr>
            <p:ph type="sldNum" sz="quarter" idx="21"/>
          </p:nvPr>
        </p:nvSpPr>
        <p:spPr/>
        <p:txBody>
          <a:bodyPr/>
          <a:lstStyle/>
          <a:p>
            <a:fld id="{9258BA41-4619-2A48-9953-F30F8842E6E1}" type="slidenum">
              <a:rPr lang="en-US" smtClean="0"/>
              <a:t>‹#›</a:t>
            </a:fld>
            <a:endParaRPr lang="en-US"/>
          </a:p>
        </p:txBody>
      </p:sp>
    </p:spTree>
    <p:extLst>
      <p:ext uri="{BB962C8B-B14F-4D97-AF65-F5344CB8AC3E}">
        <p14:creationId xmlns:p14="http://schemas.microsoft.com/office/powerpoint/2010/main" val="34859495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9_chart">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40B698-103D-40CF-AD1E-8AD0453BDB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1778" y="653014"/>
            <a:ext cx="3553504" cy="774664"/>
          </a:xfrm>
          <a:prstGeom prst="rect">
            <a:avLst/>
          </a:prstGeom>
        </p:spPr>
      </p:pic>
      <p:sp>
        <p:nvSpPr>
          <p:cNvPr id="12" name="TextBox 11">
            <a:extLst>
              <a:ext uri="{FF2B5EF4-FFF2-40B4-BE49-F238E27FC236}">
                <a16:creationId xmlns:a16="http://schemas.microsoft.com/office/drawing/2014/main" id="{FB5F3B7D-125D-4AA6-8B06-0DA3AC0E82F1}"/>
              </a:ext>
            </a:extLst>
          </p:cNvPr>
          <p:cNvSpPr txBox="1"/>
          <p:nvPr/>
        </p:nvSpPr>
        <p:spPr>
          <a:xfrm>
            <a:off x="4730245" y="6168635"/>
            <a:ext cx="2252540" cy="430887"/>
          </a:xfrm>
          <a:prstGeom prst="rect">
            <a:avLst/>
          </a:prstGeom>
          <a:noFill/>
        </p:spPr>
        <p:txBody>
          <a:bodyPr wrap="none" rtlCol="0">
            <a:spAutoFit/>
          </a:bodyPr>
          <a:lstStyle/>
          <a:p>
            <a:pPr algn="ctr"/>
            <a:r>
              <a:rPr lang="en-US" sz="1100">
                <a:solidFill>
                  <a:schemeClr val="bg1">
                    <a:lumMod val="65000"/>
                  </a:schemeClr>
                </a:solidFill>
                <a:latin typeface="Century Gothic" panose="020B0502020202020204" pitchFamily="34" charset="0"/>
              </a:rPr>
              <a:t>www.alliant.com/construction</a:t>
            </a:r>
          </a:p>
          <a:p>
            <a:pPr algn="ctr"/>
            <a:r>
              <a:rPr lang="en-US" sz="1100">
                <a:solidFill>
                  <a:schemeClr val="bg1">
                    <a:lumMod val="65000"/>
                  </a:schemeClr>
                </a:solidFill>
                <a:latin typeface="Century Gothic" panose="020B0502020202020204" pitchFamily="34" charset="0"/>
              </a:rPr>
              <a:t>Construction@alliant.com</a:t>
            </a:r>
            <a:endParaRPr lang="en-US" sz="1000">
              <a:solidFill>
                <a:schemeClr val="bg1">
                  <a:lumMod val="65000"/>
                </a:schemeClr>
              </a:solidFill>
              <a:latin typeface="Century Gothic" panose="020B0502020202020204" pitchFamily="34" charset="0"/>
            </a:endParaRPr>
          </a:p>
        </p:txBody>
      </p:sp>
      <p:cxnSp>
        <p:nvCxnSpPr>
          <p:cNvPr id="17" name="Straight Connector 16"/>
          <p:cNvCxnSpPr>
            <a:cxnSpLocks/>
          </p:cNvCxnSpPr>
          <p:nvPr/>
        </p:nvCxnSpPr>
        <p:spPr>
          <a:xfrm flipV="1">
            <a:off x="5867152" y="2943105"/>
            <a:ext cx="0" cy="774664"/>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5079D86A-9C65-4440-BE07-CD8996EF55E3}"/>
              </a:ext>
            </a:extLst>
          </p:cNvPr>
          <p:cNvSpPr/>
          <p:nvPr/>
        </p:nvSpPr>
        <p:spPr>
          <a:xfrm>
            <a:off x="612949" y="251209"/>
            <a:ext cx="1838849" cy="281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2FEAD96-4C43-46F1-B7F9-7CD62398D1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7152" y="492239"/>
            <a:ext cx="5029636" cy="1481456"/>
          </a:xfrm>
          <a:prstGeom prst="rect">
            <a:avLst/>
          </a:prstGeom>
        </p:spPr>
      </p:pic>
      <p:sp>
        <p:nvSpPr>
          <p:cNvPr id="15" name="Text Placeholder 7">
            <a:extLst>
              <a:ext uri="{FF2B5EF4-FFF2-40B4-BE49-F238E27FC236}">
                <a16:creationId xmlns:a16="http://schemas.microsoft.com/office/drawing/2014/main" id="{65F65819-04BF-4692-935E-31A07128CC8C}"/>
              </a:ext>
            </a:extLst>
          </p:cNvPr>
          <p:cNvSpPr>
            <a:spLocks noGrp="1"/>
          </p:cNvSpPr>
          <p:nvPr>
            <p:ph type="body" sz="quarter" idx="14"/>
          </p:nvPr>
        </p:nvSpPr>
        <p:spPr>
          <a:xfrm>
            <a:off x="1811122" y="4558111"/>
            <a:ext cx="4056030" cy="1259543"/>
          </a:xfrm>
        </p:spPr>
        <p:txBody>
          <a:bodyPr/>
          <a:lstStyle>
            <a:lvl1pPr>
              <a:defRPr>
                <a:solidFill>
                  <a:schemeClr val="bg1"/>
                </a:solidFill>
              </a:defRPr>
            </a:lvl1pPr>
            <a:lvl2pPr marL="742950" indent="-285750">
              <a:buClr>
                <a:schemeClr val="accent1"/>
              </a:buClr>
              <a:buFont typeface="Raleway Lining" panose="020B0503030101060003" pitchFamily="34" charset="0"/>
              <a:buChar char="›"/>
              <a:defRPr>
                <a:solidFill>
                  <a:schemeClr val="bg1"/>
                </a:solidFill>
              </a:defRPr>
            </a:lvl2pPr>
            <a:lvl3pPr marL="1200150" indent="-285750">
              <a:buClr>
                <a:schemeClr val="accent1"/>
              </a:buClr>
              <a:buFont typeface="Raleway Lining" panose="020B0503030101060003" pitchFamily="34" charset="0"/>
              <a:buChar cha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8" name="Text Placeholder 7">
            <a:extLst>
              <a:ext uri="{FF2B5EF4-FFF2-40B4-BE49-F238E27FC236}">
                <a16:creationId xmlns:a16="http://schemas.microsoft.com/office/drawing/2014/main" id="{BDC46AD2-350E-4C06-A9AB-6DE798AAF5B7}"/>
              </a:ext>
            </a:extLst>
          </p:cNvPr>
          <p:cNvSpPr>
            <a:spLocks noGrp="1"/>
          </p:cNvSpPr>
          <p:nvPr>
            <p:ph type="body" sz="quarter" idx="15"/>
          </p:nvPr>
        </p:nvSpPr>
        <p:spPr>
          <a:xfrm>
            <a:off x="6324850" y="4558111"/>
            <a:ext cx="4056030" cy="1259543"/>
          </a:xfrm>
        </p:spPr>
        <p:txBody>
          <a:bodyPr/>
          <a:lstStyle>
            <a:lvl1pPr>
              <a:defRPr>
                <a:solidFill>
                  <a:schemeClr val="bg1"/>
                </a:solidFill>
              </a:defRPr>
            </a:lvl1pPr>
            <a:lvl2pPr marL="742950" indent="-285750">
              <a:buClr>
                <a:schemeClr val="accent1"/>
              </a:buClr>
              <a:buFont typeface="Raleway Lining" panose="020B0503030101060003" pitchFamily="34" charset="0"/>
              <a:buChar char="›"/>
              <a:defRPr>
                <a:solidFill>
                  <a:schemeClr val="bg1"/>
                </a:solidFill>
              </a:defRPr>
            </a:lvl2pPr>
            <a:lvl3pPr marL="1200150" indent="-285750">
              <a:buClr>
                <a:schemeClr val="accent1"/>
              </a:buClr>
              <a:buFont typeface="Raleway Lining" panose="020B0503030101060003" pitchFamily="34" charset="0"/>
              <a:buChar cha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AF84F252-1007-4559-8AB8-9D28C88E3368}"/>
              </a:ext>
            </a:extLst>
          </p:cNvPr>
          <p:cNvSpPr/>
          <p:nvPr/>
        </p:nvSpPr>
        <p:spPr>
          <a:xfrm>
            <a:off x="612949" y="6444343"/>
            <a:ext cx="3120851" cy="28135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27847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41EE12-F28E-4B03-A404-A8FCAE0F6316}" type="datetime1">
              <a:rPr lang="en-US" smtClean="0"/>
              <a:t>10/8/2025</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1551852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62799E-EB8E-4038-8063-81BB57C732D4}" type="datetime1">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9935624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7A73C3-B243-44D3-809D-EF8FDFBD85D4}" type="datetime1">
              <a:rPr lang="en-US" smtClean="0"/>
              <a:t>10/8/2025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405210548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B6D3E3-28E2-4380-A113-67698215C5F8}" type="datetime1">
              <a:rPr lang="en-US" smtClean="0"/>
              <a:t>10/8/2025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67872667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EFCB61-04AD-47C9-BF79-2BD8B9CEC07A}" type="datetime1">
              <a:rPr lang="en-US" smtClean="0"/>
              <a:t>10/8/2025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41081732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535E0C-D585-492F-8146-7493F4086301}" type="datetime1">
              <a:rPr lang="en-US" smtClean="0"/>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374482174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E48390-48B5-49AB-B019-A7C8FB8C31F6}" type="datetime1">
              <a:rPr lang="en-US" smtClean="0"/>
              <a:t>10/8/2025</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2835709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2E767E-8A14-4E70-91B9-2101CBC4D7BD}" type="datetime1">
              <a:rPr lang="en-US" smtClean="0"/>
              <a:t>10/8/2025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44791090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AF0C4B-5A4A-45CA-ABEC-10F107160D33}" type="datetime1">
              <a:rPr lang="en-US" smtClean="0"/>
              <a:t>10/8/2025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321410050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9806E-8E94-473C-AEE7-BE6F15F85533}" type="datetime1">
              <a:rPr lang="en-US" smtClean="0"/>
              <a:t>10/8/2025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2791165828"/>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9806E-8E94-473C-AEE7-BE6F15F85533}" type="datetime1">
              <a:rPr lang="en-US" smtClean="0"/>
              <a:t>10/8/2025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90357885"/>
      </p:ext>
    </p:extLst>
  </p:cSld>
  <p:clrMapOvr>
    <a:masterClrMapping/>
  </p:clrMapOvr>
  <p:hf sldNum="0"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9806E-8E94-473C-AEE7-BE6F15F85533}" type="datetime1">
              <a:rPr lang="en-US" smtClean="0"/>
              <a:t>10/8/2025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1668598844"/>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9806E-8E94-473C-AEE7-BE6F15F85533}" type="datetime1">
              <a:rPr lang="en-US" smtClean="0"/>
              <a:t>10/8/2025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56896573"/>
      </p:ext>
    </p:extLst>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9806E-8E94-473C-AEE7-BE6F15F85533}" type="datetime1">
              <a:rPr lang="en-US" smtClean="0"/>
              <a:t>10/8/2025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4081049107"/>
      </p:ext>
    </p:extLst>
  </p:cSld>
  <p:clrMapOvr>
    <a:masterClrMapping/>
  </p:clrMapOvr>
  <p:hf sldNum="0"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8B8189-0D9C-48A6-9FA3-862227B094CE}" type="datetime1">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63896458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ADDCAE-6443-42C3-9C19-F95985500186}" type="datetime1">
              <a:rPr lang="en-US" smtClean="0"/>
              <a:t>10/8/2025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384494289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10" Type="http://schemas.openxmlformats.org/officeDocument/2006/relationships/theme" Target="../theme/theme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theme" Target="../theme/theme4.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theme" Target="../theme/theme5.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7619263" y="6640643"/>
            <a:ext cx="4114800" cy="134919"/>
          </a:xfrm>
          <a:prstGeom prst="rect">
            <a:avLst/>
          </a:prstGeom>
        </p:spPr>
        <p:txBody>
          <a:bodyPr vert="horz" lIns="0" tIns="0" rIns="0" bIns="0" rtlCol="0" anchor="ctr"/>
          <a:lstStyle>
            <a:lvl1pPr algn="r">
              <a:defRPr sz="900">
                <a:solidFill>
                  <a:schemeClr val="accent4"/>
                </a:solidFill>
                <a:latin typeface="Raleway Lining" panose="020B0503030101060003" pitchFamily="34" charset="0"/>
              </a:defRPr>
            </a:lvl1pPr>
          </a:lstStyle>
          <a:p>
            <a:endParaRPr lang="en-US" dirty="0"/>
          </a:p>
        </p:txBody>
      </p:sp>
      <p:sp>
        <p:nvSpPr>
          <p:cNvPr id="6" name="Slide Number Placeholder 5"/>
          <p:cNvSpPr>
            <a:spLocks noGrp="1"/>
          </p:cNvSpPr>
          <p:nvPr>
            <p:ph type="sldNum" sz="quarter" idx="4"/>
          </p:nvPr>
        </p:nvSpPr>
        <p:spPr>
          <a:xfrm>
            <a:off x="11734063" y="6640643"/>
            <a:ext cx="339739" cy="134919"/>
          </a:xfrm>
          <a:prstGeom prst="rect">
            <a:avLst/>
          </a:prstGeom>
        </p:spPr>
        <p:txBody>
          <a:bodyPr vert="horz" lIns="0" tIns="0" rIns="0" bIns="0" rtlCol="0" anchor="ctr"/>
          <a:lstStyle>
            <a:lvl1pPr algn="r">
              <a:defRPr sz="900">
                <a:solidFill>
                  <a:schemeClr val="accent4"/>
                </a:solidFill>
                <a:latin typeface="Raleway Lining" panose="020B0503030101060003" pitchFamily="34" charset="0"/>
              </a:defRPr>
            </a:lvl1pPr>
          </a:lstStyle>
          <a:p>
            <a:fld id="{9258BA41-4619-2A48-9953-F30F8842E6E1}" type="slidenum">
              <a:rPr lang="en-US" smtClean="0"/>
              <a:t>‹#›</a:t>
            </a:fld>
            <a:endParaRPr lang="en-US" dirty="0"/>
          </a:p>
        </p:txBody>
      </p:sp>
      <p:sp>
        <p:nvSpPr>
          <p:cNvPr id="2" name="Title Placeholder 1"/>
          <p:cNvSpPr>
            <a:spLocks noGrp="1"/>
          </p:cNvSpPr>
          <p:nvPr>
            <p:ph type="title"/>
          </p:nvPr>
        </p:nvSpPr>
        <p:spPr>
          <a:xfrm>
            <a:off x="457936" y="1464471"/>
            <a:ext cx="11276131" cy="761335"/>
          </a:xfrm>
          <a:prstGeom prst="rect">
            <a:avLst/>
          </a:prstGeom>
        </p:spPr>
        <p:txBody>
          <a:bodyPr vert="horz" lIns="0" tIns="0" rIns="0" bIns="0" rtlCol="0" anchor="ctr">
            <a:noAutofit/>
          </a:body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16A32A1E-18CD-4381-B414-D9A9243687F9}"/>
              </a:ext>
            </a:extLst>
          </p:cNvPr>
          <p:cNvSpPr>
            <a:spLocks noGrp="1"/>
          </p:cNvSpPr>
          <p:nvPr>
            <p:ph type="body" idx="1"/>
          </p:nvPr>
        </p:nvSpPr>
        <p:spPr>
          <a:xfrm>
            <a:off x="457936" y="2575624"/>
            <a:ext cx="11276131" cy="32328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737665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 id="2147483701" r:id="rId28"/>
    <p:sldLayoutId id="2147483702" r:id="rId29"/>
    <p:sldLayoutId id="2147483703" r:id="rId30"/>
    <p:sldLayoutId id="2147483704" r:id="rId31"/>
    <p:sldLayoutId id="2147483705" r:id="rId32"/>
    <p:sldLayoutId id="2147483706" r:id="rId33"/>
    <p:sldLayoutId id="2147483707" r:id="rId34"/>
    <p:sldLayoutId id="2147483708" r:id="rId35"/>
    <p:sldLayoutId id="2147483709" r:id="rId36"/>
    <p:sldLayoutId id="2147483710" r:id="rId37"/>
    <p:sldLayoutId id="2147483711" r:id="rId38"/>
    <p:sldLayoutId id="2147483712" r:id="rId39"/>
    <p:sldLayoutId id="2147483713" r:id="rId40"/>
    <p:sldLayoutId id="2147483714" r:id="rId41"/>
    <p:sldLayoutId id="2147483715" r:id="rId42"/>
    <p:sldLayoutId id="2147483716" r:id="rId43"/>
    <p:sldLayoutId id="2147483717" r:id="rId44"/>
    <p:sldLayoutId id="2147483718" r:id="rId45"/>
    <p:sldLayoutId id="2147483719" r:id="rId46"/>
    <p:sldLayoutId id="2147483720" r:id="rId47"/>
    <p:sldLayoutId id="2147483721" r:id="rId48"/>
    <p:sldLayoutId id="2147483722" r:id="rId49"/>
    <p:sldLayoutId id="2147483723" r:id="rId50"/>
    <p:sldLayoutId id="2147483724" r:id="rId51"/>
    <p:sldLayoutId id="2147483725" r:id="rId5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217"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7124" indent="-257124" algn="l" defTabSz="914217" rtl="0" eaLnBrk="1" latinLnBrk="0" hangingPunct="1">
        <a:lnSpc>
          <a:spcPct val="90000"/>
        </a:lnSpc>
        <a:spcBef>
          <a:spcPts val="1000"/>
        </a:spcBef>
        <a:buSzPct val="90000"/>
        <a:buFontTx/>
        <a:buBlip>
          <a:blip r:embed="rId54">
            <a:extLst>
              <a:ext uri="{96DAC541-7B7A-43D3-8B79-37D633B846F1}">
                <asvg:svgBlip xmlns:asvg="http://schemas.microsoft.com/office/drawing/2016/SVG/main" r:embed="rId55"/>
              </a:ext>
            </a:extLst>
          </a:blip>
        </a:buBlip>
        <a:defRPr sz="1400" kern="1200">
          <a:solidFill>
            <a:schemeClr val="tx1"/>
          </a:solidFill>
          <a:latin typeface="Raleway Lining" panose="020B0503030101060003" pitchFamily="34" charset="0"/>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1200" kern="1200">
          <a:solidFill>
            <a:schemeClr val="tx1"/>
          </a:solidFill>
          <a:latin typeface="Raleway Lining" panose="020B0503030101060003" pitchFamily="34" charset="0"/>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1100" kern="1200">
          <a:solidFill>
            <a:schemeClr val="tx1"/>
          </a:solidFill>
          <a:latin typeface="Raleway Lining" panose="020B0503030101060003" pitchFamily="34" charset="0"/>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050" kern="1200">
          <a:solidFill>
            <a:schemeClr val="tx1"/>
          </a:solidFill>
          <a:latin typeface="Raleway Lining" panose="020B0503030101060003" pitchFamily="34" charset="0"/>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050" kern="1200">
          <a:solidFill>
            <a:schemeClr val="tx1"/>
          </a:solidFill>
          <a:latin typeface="Raleway Lining" panose="020B0503030101060003" pitchFamily="34" charset="0"/>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13921">
          <p15:clr>
            <a:srgbClr val="F26B43"/>
          </p15:clr>
        </p15:guide>
        <p15:guide id="9" pos="14785">
          <p15:clr>
            <a:srgbClr val="F26B43"/>
          </p15:clr>
        </p15:guide>
        <p15:guide id="11" pos="8569">
          <p15:clr>
            <a:srgbClr val="F26B43"/>
          </p15:clr>
        </p15:guide>
        <p15:guide id="13" pos="11241">
          <p15:clr>
            <a:srgbClr val="F26B43"/>
          </p15:clr>
        </p15:guide>
        <p15:guide id="14" pos="13033">
          <p15:clr>
            <a:srgbClr val="F26B43"/>
          </p15:clr>
        </p15:guide>
        <p15:guide id="15" pos="12145">
          <p15:clr>
            <a:srgbClr val="F26B43"/>
          </p15:clr>
        </p15:guide>
        <p15:guide id="24" pos="10369">
          <p15:clr>
            <a:srgbClr val="F26B43"/>
          </p15:clr>
        </p15:guide>
        <p15:guide id="25" pos="9457">
          <p15:clr>
            <a:srgbClr val="F26B43"/>
          </p15:clr>
        </p15:guide>
        <p15:guide id="36" orient="horz" pos="5256">
          <p15:clr>
            <a:srgbClr val="F26B43"/>
          </p15:clr>
        </p15:guide>
        <p15:guide id="37" orient="horz" pos="5712">
          <p15:clr>
            <a:srgbClr val="F26B43"/>
          </p15:clr>
        </p15:guide>
        <p15:guide id="38" orient="horz" pos="6168">
          <p15:clr>
            <a:srgbClr val="F26B43"/>
          </p15:clr>
        </p15:guide>
        <p15:guide id="39" orient="horz" pos="6648">
          <p15:clr>
            <a:srgbClr val="F26B43"/>
          </p15:clr>
        </p15:guide>
        <p15:guide id="40" orient="horz" pos="7128">
          <p15:clr>
            <a:srgbClr val="F26B43"/>
          </p15:clr>
        </p15:guide>
        <p15:guide id="41" orient="horz" pos="7584">
          <p15:clr>
            <a:srgbClr val="F26B43"/>
          </p15:clr>
        </p15:guide>
        <p15:guide id="42" orient="horz" pos="8040">
          <p15:clr>
            <a:srgbClr val="F26B43"/>
          </p15:clr>
        </p15:guide>
        <p15:guide id="43" pos="7392">
          <p15:clr>
            <a:srgbClr val="F26B43"/>
          </p15:clr>
        </p15:guide>
        <p15:guide id="44" pos="288">
          <p15:clr>
            <a:srgbClr val="F26B43"/>
          </p15:clr>
        </p15:guide>
        <p15:guide id="45" orient="horz" pos="4032">
          <p15:clr>
            <a:srgbClr val="F26B43"/>
          </p15:clr>
        </p15:guide>
        <p15:guide id="46" orient="horz" pos="2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563787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Lst>
  <p:hf sldNum="0" hdr="0" ftr="0" dt="0"/>
  <p:txStyles>
    <p:titleStyle>
      <a:lvl1pPr algn="ctr" defTabSz="761970" rtl="0" eaLnBrk="1" latinLnBrk="0" hangingPunct="1">
        <a:spcBef>
          <a:spcPct val="0"/>
        </a:spcBef>
        <a:buNone/>
        <a:defRPr sz="3667" kern="1200">
          <a:solidFill>
            <a:schemeClr val="tx1"/>
          </a:solidFill>
          <a:latin typeface="+mj-lt"/>
          <a:ea typeface="+mj-ea"/>
          <a:cs typeface="+mj-cs"/>
        </a:defRPr>
      </a:lvl1pPr>
    </p:titleStyle>
    <p:bodyStyle>
      <a:lvl1pPr marL="285739" indent="-285739" algn="l" defTabSz="761970" rtl="0" eaLnBrk="1" latinLnBrk="0" hangingPunct="1">
        <a:spcBef>
          <a:spcPct val="20000"/>
        </a:spcBef>
        <a:buFont typeface="Arial" pitchFamily="34" charset="0"/>
        <a:buChar char="•"/>
        <a:defRPr sz="2667" kern="1200">
          <a:solidFill>
            <a:schemeClr val="tx1"/>
          </a:solidFill>
          <a:latin typeface="+mn-lt"/>
          <a:ea typeface="+mn-ea"/>
          <a:cs typeface="+mn-cs"/>
        </a:defRPr>
      </a:lvl1pPr>
      <a:lvl2pPr marL="619100" indent="-238115" algn="l" defTabSz="761970" rtl="0" eaLnBrk="1" latinLnBrk="0" hangingPunct="1">
        <a:spcBef>
          <a:spcPct val="20000"/>
        </a:spcBef>
        <a:buFont typeface="Arial" pitchFamily="34" charset="0"/>
        <a:buChar char="–"/>
        <a:defRPr sz="2333" kern="1200">
          <a:solidFill>
            <a:schemeClr val="tx1"/>
          </a:solidFill>
          <a:latin typeface="+mn-lt"/>
          <a:ea typeface="+mn-ea"/>
          <a:cs typeface="+mn-cs"/>
        </a:defRPr>
      </a:lvl2pPr>
      <a:lvl3pPr marL="952462" indent="-190492" algn="l" defTabSz="76197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3447"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4pPr>
      <a:lvl5pPr marL="171443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5pPr>
      <a:lvl6pPr marL="209541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6401"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7386"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8370" indent="-190492" algn="l" defTabSz="761970" rtl="0" eaLnBrk="1" latinLnBrk="0" hangingPunct="1">
        <a:spcBef>
          <a:spcPct val="20000"/>
        </a:spcBef>
        <a:buFont typeface="Arial" pitchFamily="34" charset="0"/>
        <a:buChar char="•"/>
        <a:defRPr sz="1667"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8594E9-5F9A-A336-8EDC-F4403288A5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64B10D-389E-B7B4-C0B3-AB17DDD076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C332A-82CD-B42D-D161-649A02C43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788A86-4E5D-4FE1-B791-71E6C3136B42}" type="datetimeFigureOut">
              <a:rPr lang="en-US" smtClean="0"/>
              <a:t>10/8/2025</a:t>
            </a:fld>
            <a:endParaRPr lang="en-US" dirty="0"/>
          </a:p>
        </p:txBody>
      </p:sp>
      <p:sp>
        <p:nvSpPr>
          <p:cNvPr id="5" name="Footer Placeholder 4">
            <a:extLst>
              <a:ext uri="{FF2B5EF4-FFF2-40B4-BE49-F238E27FC236}">
                <a16:creationId xmlns:a16="http://schemas.microsoft.com/office/drawing/2014/main" id="{0E3160CF-9CC0-113D-7F21-382537E12B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D15E6820-8D7F-6F6F-6D08-272F94FAD3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E35B9D-2D06-44C5-A81D-9981377F423F}" type="slidenum">
              <a:rPr lang="en-US" smtClean="0"/>
              <a:t>‹#›</a:t>
            </a:fld>
            <a:endParaRPr lang="en-US" dirty="0"/>
          </a:p>
        </p:txBody>
      </p:sp>
    </p:spTree>
    <p:extLst>
      <p:ext uri="{BB962C8B-B14F-4D97-AF65-F5344CB8AC3E}">
        <p14:creationId xmlns:p14="http://schemas.microsoft.com/office/powerpoint/2010/main" val="25350203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E857DF4D-D974-434D-9D64-40B7405DF5F0}" type="datetimeFigureOut">
              <a:rPr lang="en-US" dirty="0"/>
              <a:t>10/8/2025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dirty="0"/>
              <a:t>‹#›</a:t>
            </a:fld>
            <a:endParaRPr lang="en-US"/>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073415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Lst>
  <p:hf hdr="0"/>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guide id="5" pos="576">
          <p15:clr>
            <a:srgbClr val="F26B43"/>
          </p15:clr>
        </p15:guide>
        <p15:guide id="6" orient="horz" pos="8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89806E-8E94-473C-AEE7-BE6F15F85533}" type="datetime1">
              <a:rPr lang="en-US" smtClean="0"/>
              <a:t>10/8/2025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89480692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5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5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5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6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1.xml"/></Relationships>
</file>

<file path=ppt/slides/_rels/slide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5.xml"/><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sv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28.xml"/><Relationship Id="rId5" Type="http://schemas.openxmlformats.org/officeDocument/2006/relationships/image" Target="../media/image54.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58.svg"/><Relationship Id="rId5" Type="http://schemas.openxmlformats.org/officeDocument/2006/relationships/image" Target="../media/image5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4.jpg"/><Relationship Id="rId1" Type="http://schemas.openxmlformats.org/officeDocument/2006/relationships/slideLayout" Target="../slideLayouts/slideLayout52.xml"/><Relationship Id="rId5" Type="http://schemas.openxmlformats.org/officeDocument/2006/relationships/hyperlink" Target="mailto:Anne.Shackelford@alliant.com" TargetMode="External"/><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1.xml"/></Relationships>
</file>

<file path=ppt/slides/_rels/slide2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97.xml"/></Relationships>
</file>

<file path=ppt/slides/_rels/slide2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9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F9385D-D8D2-5C09-032F-1C51D1A072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7C9585D-4709-BC8A-267E-29EA9085BF50}"/>
              </a:ext>
            </a:extLst>
          </p:cNvPr>
          <p:cNvPicPr>
            <a:picLocks noChangeAspect="1"/>
          </p:cNvPicPr>
          <p:nvPr/>
        </p:nvPicPr>
        <p:blipFill>
          <a:blip r:embed="rId2"/>
          <a:srcRect l="15256" r="9289"/>
          <a:stretch>
            <a:fillRect/>
          </a:stretch>
        </p:blipFill>
        <p:spPr>
          <a:xfrm>
            <a:off x="20" y="-2"/>
            <a:ext cx="6323142" cy="5593660"/>
          </a:xfrm>
          <a:custGeom>
            <a:avLst/>
            <a:gdLst/>
            <a:ahLst/>
            <a:cxnLst/>
            <a:rect l="l" t="t" r="r" b="b"/>
            <a:pathLst>
              <a:path w="6323162" h="5593660">
                <a:moveTo>
                  <a:pt x="2177447" y="0"/>
                </a:move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p:spPr>
      </p:pic>
      <p:pic>
        <p:nvPicPr>
          <p:cNvPr id="5" name="Picture 4">
            <a:extLst>
              <a:ext uri="{FF2B5EF4-FFF2-40B4-BE49-F238E27FC236}">
                <a16:creationId xmlns:a16="http://schemas.microsoft.com/office/drawing/2014/main" id="{38914981-8CF8-9419-2439-033EC53FE25B}"/>
              </a:ext>
            </a:extLst>
          </p:cNvPr>
          <p:cNvPicPr>
            <a:picLocks noChangeAspect="1"/>
          </p:cNvPicPr>
          <p:nvPr/>
        </p:nvPicPr>
        <p:blipFill>
          <a:blip r:embed="rId3"/>
          <a:srcRect r="30366" b="-1"/>
          <a:stretch>
            <a:fillRect/>
          </a:stretch>
        </p:blipFill>
        <p:spPr>
          <a:xfrm>
            <a:off x="6795930" y="1685367"/>
            <a:ext cx="5396070" cy="5172635"/>
          </a:xfrm>
          <a:custGeom>
            <a:avLst/>
            <a:gdLst/>
            <a:ahLst/>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600"/>
                </a:lnTo>
                <a:lnTo>
                  <a:pt x="5396070" y="4888539"/>
                </a:lnTo>
                <a:lnTo>
                  <a:pt x="5373530" y="4924165"/>
                </a:lnTo>
                <a:cubicBezTo>
                  <a:pt x="5310112" y="5013254"/>
                  <a:pt x="5241620" y="5088864"/>
                  <a:pt x="5168684" y="5154829"/>
                </a:cubicBezTo>
                <a:lnTo>
                  <a:pt x="5146924" y="5172635"/>
                </a:lnTo>
                <a:lnTo>
                  <a:pt x="987172" y="5172635"/>
                </a:lnTo>
                <a:lnTo>
                  <a:pt x="842383" y="4959392"/>
                </a:lnTo>
                <a:cubicBezTo>
                  <a:pt x="689919" y="4704655"/>
                  <a:pt x="574982" y="4422821"/>
                  <a:pt x="460051" y="4132485"/>
                </a:cubicBezTo>
                <a:cubicBezTo>
                  <a:pt x="123442" y="3282182"/>
                  <a:pt x="-251427" y="2525854"/>
                  <a:pt x="227408" y="1673941"/>
                </a:cubicBezTo>
                <a:cubicBezTo>
                  <a:pt x="822220" y="615687"/>
                  <a:pt x="1780673" y="-34829"/>
                  <a:pt x="2809770" y="1442"/>
                </a:cubicBezTo>
                <a:close/>
              </a:path>
            </a:pathLst>
          </a:custGeom>
        </p:spPr>
      </p:pic>
      <p:sp>
        <p:nvSpPr>
          <p:cNvPr id="2" name="TextBox 1">
            <a:extLst>
              <a:ext uri="{FF2B5EF4-FFF2-40B4-BE49-F238E27FC236}">
                <a16:creationId xmlns:a16="http://schemas.microsoft.com/office/drawing/2014/main" id="{61784088-014E-9C24-15E6-430365DB2716}"/>
              </a:ext>
            </a:extLst>
          </p:cNvPr>
          <p:cNvSpPr txBox="1"/>
          <p:nvPr/>
        </p:nvSpPr>
        <p:spPr>
          <a:xfrm>
            <a:off x="751893" y="669704"/>
            <a:ext cx="11142537" cy="1015663"/>
          </a:xfrm>
          <a:prstGeom prst="rect">
            <a:avLst/>
          </a:prstGeom>
          <a:noFill/>
        </p:spPr>
        <p:txBody>
          <a:bodyPr wrap="none" rtlCol="0">
            <a:spAutoFit/>
          </a:bodyPr>
          <a:lstStyle/>
          <a:p>
            <a:r>
              <a:rPr lang="en-US" sz="6000" b="1" dirty="0">
                <a:latin typeface="Calibri" panose="020F0502020204030204" pitchFamily="34" charset="0"/>
                <a:ea typeface="Calibri" panose="020F0502020204030204" pitchFamily="34" charset="0"/>
                <a:cs typeface="Calibri" panose="020F0502020204030204" pitchFamily="34" charset="0"/>
              </a:rPr>
              <a:t>Oregon PRIMA – Popcorn Sessions</a:t>
            </a:r>
          </a:p>
        </p:txBody>
      </p:sp>
      <p:sp>
        <p:nvSpPr>
          <p:cNvPr id="4" name="TextBox 3">
            <a:extLst>
              <a:ext uri="{FF2B5EF4-FFF2-40B4-BE49-F238E27FC236}">
                <a16:creationId xmlns:a16="http://schemas.microsoft.com/office/drawing/2014/main" id="{5F4D16FE-2FC9-4F02-B85B-1C35C1D87389}"/>
              </a:ext>
            </a:extLst>
          </p:cNvPr>
          <p:cNvSpPr txBox="1"/>
          <p:nvPr/>
        </p:nvSpPr>
        <p:spPr>
          <a:xfrm>
            <a:off x="1760406" y="6003630"/>
            <a:ext cx="2645532" cy="369332"/>
          </a:xfrm>
          <a:prstGeom prst="rect">
            <a:avLst/>
          </a:prstGeom>
          <a:noFill/>
        </p:spPr>
        <p:txBody>
          <a:bodyPr wrap="non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rPr>
              <a:t>Thursday, October 9, 2025</a:t>
            </a:r>
          </a:p>
        </p:txBody>
      </p:sp>
    </p:spTree>
    <p:extLst>
      <p:ext uri="{BB962C8B-B14F-4D97-AF65-F5344CB8AC3E}">
        <p14:creationId xmlns:p14="http://schemas.microsoft.com/office/powerpoint/2010/main" val="693215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03924" y="2151162"/>
            <a:ext cx="6356152" cy="1187847"/>
          </a:xfrm>
          <a:prstGeom prst="rect">
            <a:avLst/>
          </a:prstGeom>
          <a:noFill/>
          <a:ln/>
        </p:spPr>
        <p:txBody>
          <a:bodyPr wrap="square" lIns="0" tIns="0" rIns="0" bIns="0" rtlCol="0" anchor="t"/>
          <a:lstStyle/>
          <a:p>
            <a:pPr defTabSz="761970">
              <a:lnSpc>
                <a:spcPts val="4666"/>
              </a:lnSpc>
            </a:pPr>
            <a:r>
              <a:rPr lang="en-US" sz="3708" dirty="0">
                <a:solidFill>
                  <a:srgbClr val="1F1E1E"/>
                </a:solidFill>
                <a:latin typeface="Alexandria Semi Bold" pitchFamily="34" charset="0"/>
                <a:ea typeface="Alexandria Semi Bold" pitchFamily="34" charset="-122"/>
                <a:cs typeface="Alexandria Semi Bold" pitchFamily="34" charset="-120"/>
              </a:rPr>
              <a:t>Damage Recovery Secrets and Tips</a:t>
            </a:r>
            <a:endParaRPr lang="en-US" sz="3708" dirty="0">
              <a:solidFill>
                <a:prstClr val="black"/>
              </a:solidFill>
              <a:latin typeface="Calibri" panose="020F0502020204030204"/>
            </a:endParaRPr>
          </a:p>
        </p:txBody>
      </p:sp>
      <p:sp>
        <p:nvSpPr>
          <p:cNvPr id="4" name="Text 1"/>
          <p:cNvSpPr/>
          <p:nvPr/>
        </p:nvSpPr>
        <p:spPr>
          <a:xfrm>
            <a:off x="5203924" y="3609777"/>
            <a:ext cx="6356152" cy="577850"/>
          </a:xfrm>
          <a:prstGeom prst="rect">
            <a:avLst/>
          </a:prstGeom>
          <a:noFill/>
          <a:ln/>
        </p:spPr>
        <p:txBody>
          <a:bodyPr wrap="square" lIns="0" tIns="0" rIns="0" bIns="0" rtlCol="0" anchor="t"/>
          <a:lstStyle/>
          <a:p>
            <a:pPr defTabSz="761970">
              <a:lnSpc>
                <a:spcPts val="2250"/>
              </a:lnSpc>
            </a:pPr>
            <a:r>
              <a:rPr lang="en-US" sz="1417" dirty="0">
                <a:solidFill>
                  <a:srgbClr val="3B3535"/>
                </a:solidFill>
                <a:latin typeface="Sora Light" pitchFamily="34" charset="0"/>
                <a:ea typeface="Sora Light" pitchFamily="34" charset="-122"/>
                <a:cs typeface="Sora Light" pitchFamily="34" charset="-120"/>
              </a:rPr>
              <a:t>Expert strategies to maximize recovery on not at fault claims for Oregon public sector risk managers.</a:t>
            </a:r>
            <a:endParaRPr lang="en-US" sz="1417" dirty="0">
              <a:solidFill>
                <a:prstClr val="black"/>
              </a:solidFill>
              <a:latin typeface="Calibri" panose="020F0502020204030204"/>
            </a:endParaRPr>
          </a:p>
        </p:txBody>
      </p:sp>
      <p:sp>
        <p:nvSpPr>
          <p:cNvPr id="5" name="Shape 2"/>
          <p:cNvSpPr/>
          <p:nvPr/>
        </p:nvSpPr>
        <p:spPr>
          <a:xfrm>
            <a:off x="5203925" y="4404221"/>
            <a:ext cx="288826" cy="288826"/>
          </a:xfrm>
          <a:prstGeom prst="roundRect">
            <a:avLst>
              <a:gd name="adj" fmla="val 26380043"/>
            </a:avLst>
          </a:prstGeom>
          <a:noFill/>
          <a:ln w="7620">
            <a:solidFill>
              <a:srgbClr val="FFFFFF"/>
            </a:solidFill>
            <a:prstDash val="solid"/>
          </a:ln>
        </p:spPr>
        <p:txBody>
          <a:bodyPr/>
          <a:lstStyle/>
          <a:p>
            <a:pPr defTabSz="761970"/>
            <a:endParaRPr lang="en-US" sz="1500">
              <a:solidFill>
                <a:prstClr val="black"/>
              </a:solidFill>
              <a:latin typeface="Calibri" panose="020F0502020204030204"/>
            </a:endParaRPr>
          </a:p>
        </p:txBody>
      </p:sp>
      <p:sp>
        <p:nvSpPr>
          <p:cNvPr id="7" name="Text 3"/>
          <p:cNvSpPr/>
          <p:nvPr/>
        </p:nvSpPr>
        <p:spPr>
          <a:xfrm>
            <a:off x="5582940" y="4390727"/>
            <a:ext cx="1740098" cy="316012"/>
          </a:xfrm>
          <a:prstGeom prst="rect">
            <a:avLst/>
          </a:prstGeom>
          <a:noFill/>
          <a:ln/>
        </p:spPr>
        <p:txBody>
          <a:bodyPr wrap="none" lIns="0" tIns="0" rIns="0" bIns="0" rtlCol="0" anchor="t"/>
          <a:lstStyle/>
          <a:p>
            <a:pPr defTabSz="761970">
              <a:lnSpc>
                <a:spcPts val="2458"/>
              </a:lnSpc>
            </a:pPr>
            <a:r>
              <a:rPr lang="en-US" sz="1750" b="1" dirty="0">
                <a:solidFill>
                  <a:srgbClr val="3B3535"/>
                </a:solidFill>
                <a:latin typeface="Calibri" panose="020F0502020204030204"/>
                <a:ea typeface="Sora Bold" pitchFamily="34" charset="-122"/>
                <a:cs typeface="Sora Bold" pitchFamily="34" charset="-120"/>
              </a:rPr>
              <a:t>By Dale Cephers</a:t>
            </a:r>
            <a:endParaRPr lang="en-US" sz="1750" dirty="0">
              <a:solidFill>
                <a:prstClr val="black"/>
              </a:solidFill>
              <a:latin typeface="Calibri" panose="020F0502020204030204"/>
            </a:endParaRPr>
          </a:p>
        </p:txBody>
      </p:sp>
      <p:sp>
        <p:nvSpPr>
          <p:cNvPr id="9" name="Rectangle 8">
            <a:extLst>
              <a:ext uri="{FF2B5EF4-FFF2-40B4-BE49-F238E27FC236}">
                <a16:creationId xmlns:a16="http://schemas.microsoft.com/office/drawing/2014/main" id="{C0CBA5F9-BD8A-E5AC-1576-7740CC85F789}"/>
              </a:ext>
            </a:extLst>
          </p:cNvPr>
          <p:cNvSpPr/>
          <p:nvPr/>
        </p:nvSpPr>
        <p:spPr>
          <a:xfrm>
            <a:off x="10719371" y="6404225"/>
            <a:ext cx="1369888" cy="3681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61970"/>
            <a:r>
              <a:rPr lang="en-US" sz="1500" dirty="0">
                <a:solidFill>
                  <a:prstClr val="white"/>
                </a:solidFill>
                <a:latin typeface="Calibri" panose="020F0502020204030204"/>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03924" y="1716385"/>
            <a:ext cx="4751288" cy="593923"/>
          </a:xfrm>
          <a:prstGeom prst="rect">
            <a:avLst/>
          </a:prstGeom>
          <a:noFill/>
          <a:ln/>
        </p:spPr>
        <p:txBody>
          <a:bodyPr wrap="none" lIns="0" tIns="0" rIns="0" bIns="0" rtlCol="0" anchor="t"/>
          <a:lstStyle/>
          <a:p>
            <a:pPr defTabSz="761970">
              <a:lnSpc>
                <a:spcPts val="4666"/>
              </a:lnSpc>
            </a:pPr>
            <a:r>
              <a:rPr lang="en-US" sz="3708" dirty="0">
                <a:solidFill>
                  <a:srgbClr val="1F1E1E"/>
                </a:solidFill>
                <a:latin typeface="Alexandria Semi Bold" pitchFamily="34" charset="0"/>
                <a:ea typeface="Alexandria Semi Bold" pitchFamily="34" charset="-122"/>
                <a:cs typeface="Alexandria Semi Bold" pitchFamily="34" charset="-120"/>
              </a:rPr>
              <a:t>Why We're Here Today</a:t>
            </a:r>
            <a:endParaRPr lang="en-US" sz="3708" dirty="0">
              <a:solidFill>
                <a:prstClr val="black"/>
              </a:solidFill>
              <a:latin typeface="Calibri" panose="020F0502020204030204"/>
            </a:endParaRPr>
          </a:p>
        </p:txBody>
      </p:sp>
      <p:sp>
        <p:nvSpPr>
          <p:cNvPr id="4" name="Shape 1"/>
          <p:cNvSpPr/>
          <p:nvPr/>
        </p:nvSpPr>
        <p:spPr>
          <a:xfrm>
            <a:off x="5203924" y="2784177"/>
            <a:ext cx="406202" cy="406202"/>
          </a:xfrm>
          <a:prstGeom prst="roundRect">
            <a:avLst>
              <a:gd name="adj" fmla="val 18669"/>
            </a:avLst>
          </a:prstGeom>
          <a:solidFill>
            <a:srgbClr val="D5DCF6"/>
          </a:solidFill>
          <a:ln w="7620">
            <a:solidFill>
              <a:srgbClr val="BBC2DC"/>
            </a:solidFill>
            <a:prstDash val="solid"/>
          </a:ln>
        </p:spPr>
        <p:txBody>
          <a:bodyPr/>
          <a:lstStyle/>
          <a:p>
            <a:pPr defTabSz="761970"/>
            <a:endParaRPr lang="en-US" sz="1500">
              <a:solidFill>
                <a:prstClr val="black"/>
              </a:solidFill>
              <a:latin typeface="Calibri" panose="020F0502020204030204"/>
            </a:endParaRPr>
          </a:p>
        </p:txBody>
      </p:sp>
      <p:pic>
        <p:nvPicPr>
          <p:cNvPr id="5" name="Image 1" descr="preencoded.png"/>
          <p:cNvPicPr>
            <a:picLocks noChangeAspect="1"/>
          </p:cNvPicPr>
          <p:nvPr/>
        </p:nvPicPr>
        <p:blipFill>
          <a:blip r:embed="rId4"/>
          <a:stretch>
            <a:fillRect/>
          </a:stretch>
        </p:blipFill>
        <p:spPr>
          <a:xfrm>
            <a:off x="5264498" y="2809131"/>
            <a:ext cx="285056" cy="356294"/>
          </a:xfrm>
          <a:prstGeom prst="rect">
            <a:avLst/>
          </a:prstGeom>
        </p:spPr>
      </p:pic>
      <p:sp>
        <p:nvSpPr>
          <p:cNvPr id="6" name="Text 2"/>
          <p:cNvSpPr/>
          <p:nvPr/>
        </p:nvSpPr>
        <p:spPr>
          <a:xfrm>
            <a:off x="5790605" y="2784178"/>
            <a:ext cx="2501206" cy="593725"/>
          </a:xfrm>
          <a:prstGeom prst="rect">
            <a:avLst/>
          </a:prstGeom>
          <a:noFill/>
          <a:ln/>
        </p:spPr>
        <p:txBody>
          <a:bodyPr wrap="squar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Millions lost in unrecovered claims</a:t>
            </a:r>
            <a:endParaRPr lang="en-US" sz="1833" dirty="0">
              <a:solidFill>
                <a:prstClr val="black"/>
              </a:solidFill>
              <a:latin typeface="Calibri" panose="020F0502020204030204"/>
            </a:endParaRPr>
          </a:p>
        </p:txBody>
      </p:sp>
      <p:sp>
        <p:nvSpPr>
          <p:cNvPr id="7" name="Text 3"/>
          <p:cNvSpPr/>
          <p:nvPr/>
        </p:nvSpPr>
        <p:spPr>
          <a:xfrm>
            <a:off x="5790605" y="3486150"/>
            <a:ext cx="2501206" cy="577850"/>
          </a:xfrm>
          <a:prstGeom prst="rect">
            <a:avLst/>
          </a:prstGeom>
          <a:noFill/>
          <a:ln/>
        </p:spPr>
        <p:txBody>
          <a:bodyPr wrap="squar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Budget gaps widening from missed opportunities.</a:t>
            </a:r>
            <a:endParaRPr lang="en-US" sz="1417" dirty="0">
              <a:solidFill>
                <a:prstClr val="black"/>
              </a:solidFill>
              <a:latin typeface="Calibri Light" panose="020F0302020204030204"/>
            </a:endParaRPr>
          </a:p>
        </p:txBody>
      </p:sp>
      <p:sp>
        <p:nvSpPr>
          <p:cNvPr id="8" name="Shape 4"/>
          <p:cNvSpPr/>
          <p:nvPr/>
        </p:nvSpPr>
        <p:spPr>
          <a:xfrm>
            <a:off x="8472289" y="2784177"/>
            <a:ext cx="406202" cy="406202"/>
          </a:xfrm>
          <a:prstGeom prst="roundRect">
            <a:avLst>
              <a:gd name="adj" fmla="val 18669"/>
            </a:avLst>
          </a:prstGeom>
          <a:solidFill>
            <a:srgbClr val="D5DCF6"/>
          </a:solidFill>
          <a:ln w="7620">
            <a:solidFill>
              <a:srgbClr val="BBC2DC"/>
            </a:solidFill>
            <a:prstDash val="solid"/>
          </a:ln>
        </p:spPr>
        <p:txBody>
          <a:bodyPr/>
          <a:lstStyle/>
          <a:p>
            <a:pPr defTabSz="761970"/>
            <a:endParaRPr lang="en-US" sz="1500">
              <a:solidFill>
                <a:prstClr val="black"/>
              </a:solidFill>
              <a:latin typeface="Calibri" panose="020F0502020204030204"/>
            </a:endParaRPr>
          </a:p>
        </p:txBody>
      </p:sp>
      <p:pic>
        <p:nvPicPr>
          <p:cNvPr id="9" name="Image 2" descr="preencoded.png"/>
          <p:cNvPicPr>
            <a:picLocks noChangeAspect="1"/>
          </p:cNvPicPr>
          <p:nvPr/>
        </p:nvPicPr>
        <p:blipFill>
          <a:blip r:embed="rId5"/>
          <a:stretch>
            <a:fillRect/>
          </a:stretch>
        </p:blipFill>
        <p:spPr>
          <a:xfrm>
            <a:off x="8532863" y="2809131"/>
            <a:ext cx="285056" cy="356294"/>
          </a:xfrm>
          <a:prstGeom prst="rect">
            <a:avLst/>
          </a:prstGeom>
        </p:spPr>
      </p:pic>
      <p:sp>
        <p:nvSpPr>
          <p:cNvPr id="10" name="Text 5"/>
          <p:cNvSpPr/>
          <p:nvPr/>
        </p:nvSpPr>
        <p:spPr>
          <a:xfrm>
            <a:off x="9058970" y="2784178"/>
            <a:ext cx="2501206" cy="593725"/>
          </a:xfrm>
          <a:prstGeom prst="rect">
            <a:avLst/>
          </a:prstGeom>
          <a:noFill/>
          <a:ln/>
        </p:spPr>
        <p:txBody>
          <a:bodyPr wrap="squar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Actionable recovery strategies</a:t>
            </a:r>
            <a:endParaRPr lang="en-US" sz="1833" dirty="0">
              <a:solidFill>
                <a:prstClr val="black"/>
              </a:solidFill>
              <a:latin typeface="Calibri" panose="020F0502020204030204"/>
            </a:endParaRPr>
          </a:p>
        </p:txBody>
      </p:sp>
      <p:sp>
        <p:nvSpPr>
          <p:cNvPr id="11" name="Text 6"/>
          <p:cNvSpPr/>
          <p:nvPr/>
        </p:nvSpPr>
        <p:spPr>
          <a:xfrm>
            <a:off x="9058970" y="3486150"/>
            <a:ext cx="2501206" cy="577850"/>
          </a:xfrm>
          <a:prstGeom prst="rect">
            <a:avLst/>
          </a:prstGeom>
          <a:noFill/>
          <a:ln/>
        </p:spPr>
        <p:txBody>
          <a:bodyPr wrap="squar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Practical solutions you can implement tomorrow.</a:t>
            </a:r>
            <a:endParaRPr lang="en-US" sz="1417" dirty="0">
              <a:solidFill>
                <a:prstClr val="black"/>
              </a:solidFill>
              <a:latin typeface="Calibri Light" panose="020F0302020204030204"/>
            </a:endParaRPr>
          </a:p>
        </p:txBody>
      </p:sp>
      <p:sp>
        <p:nvSpPr>
          <p:cNvPr id="12" name="Shape 7"/>
          <p:cNvSpPr/>
          <p:nvPr/>
        </p:nvSpPr>
        <p:spPr>
          <a:xfrm>
            <a:off x="5203924" y="4447580"/>
            <a:ext cx="406202" cy="406202"/>
          </a:xfrm>
          <a:prstGeom prst="roundRect">
            <a:avLst>
              <a:gd name="adj" fmla="val 18669"/>
            </a:avLst>
          </a:prstGeom>
          <a:solidFill>
            <a:srgbClr val="D5DCF6"/>
          </a:solidFill>
          <a:ln w="7620">
            <a:solidFill>
              <a:srgbClr val="BBC2DC"/>
            </a:solidFill>
            <a:prstDash val="solid"/>
          </a:ln>
        </p:spPr>
        <p:txBody>
          <a:bodyPr/>
          <a:lstStyle/>
          <a:p>
            <a:pPr defTabSz="761970"/>
            <a:endParaRPr lang="en-US" sz="1500">
              <a:solidFill>
                <a:prstClr val="black"/>
              </a:solidFill>
              <a:latin typeface="Calibri" panose="020F0502020204030204"/>
            </a:endParaRPr>
          </a:p>
        </p:txBody>
      </p:sp>
      <p:pic>
        <p:nvPicPr>
          <p:cNvPr id="13" name="Image 3" descr="preencoded.png"/>
          <p:cNvPicPr>
            <a:picLocks noChangeAspect="1"/>
          </p:cNvPicPr>
          <p:nvPr/>
        </p:nvPicPr>
        <p:blipFill>
          <a:blip r:embed="rId6"/>
          <a:stretch>
            <a:fillRect/>
          </a:stretch>
        </p:blipFill>
        <p:spPr>
          <a:xfrm>
            <a:off x="5264498" y="4472534"/>
            <a:ext cx="285056" cy="356294"/>
          </a:xfrm>
          <a:prstGeom prst="rect">
            <a:avLst/>
          </a:prstGeom>
        </p:spPr>
      </p:pic>
      <p:sp>
        <p:nvSpPr>
          <p:cNvPr id="14" name="Text 8"/>
          <p:cNvSpPr/>
          <p:nvPr/>
        </p:nvSpPr>
        <p:spPr>
          <a:xfrm>
            <a:off x="5790606" y="4447580"/>
            <a:ext cx="3172519"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Proven results across the country</a:t>
            </a:r>
            <a:endParaRPr lang="en-US" sz="1833" dirty="0">
              <a:solidFill>
                <a:prstClr val="black"/>
              </a:solidFill>
              <a:latin typeface="Calibri" panose="020F0502020204030204"/>
            </a:endParaRPr>
          </a:p>
        </p:txBody>
      </p:sp>
      <p:sp>
        <p:nvSpPr>
          <p:cNvPr id="15" name="Text 9"/>
          <p:cNvSpPr/>
          <p:nvPr/>
        </p:nvSpPr>
        <p:spPr>
          <a:xfrm>
            <a:off x="5790605" y="4852690"/>
            <a:ext cx="5769471" cy="288925"/>
          </a:xfrm>
          <a:prstGeom prst="rect">
            <a:avLst/>
          </a:prstGeom>
          <a:noFill/>
          <a:ln/>
        </p:spPr>
        <p:txBody>
          <a:bodyPr wrap="non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Success stories from municipalities like yours.</a:t>
            </a:r>
            <a:endParaRPr lang="en-US" sz="1417" dirty="0">
              <a:solidFill>
                <a:prstClr val="black"/>
              </a:solidFill>
              <a:latin typeface="Calibri Light" panose="020F0302020204030204"/>
            </a:endParaRPr>
          </a:p>
        </p:txBody>
      </p:sp>
      <p:sp>
        <p:nvSpPr>
          <p:cNvPr id="16" name="Rectangle 15">
            <a:extLst>
              <a:ext uri="{FF2B5EF4-FFF2-40B4-BE49-F238E27FC236}">
                <a16:creationId xmlns:a16="http://schemas.microsoft.com/office/drawing/2014/main" id="{5BE299EC-4821-20E8-7A1E-4B08D0C13938}"/>
              </a:ext>
            </a:extLst>
          </p:cNvPr>
          <p:cNvSpPr/>
          <p:nvPr/>
        </p:nvSpPr>
        <p:spPr>
          <a:xfrm>
            <a:off x="10710809" y="6464158"/>
            <a:ext cx="1404135" cy="2889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61970"/>
            <a:r>
              <a:rPr lang="en-US" sz="1500" dirty="0">
                <a:solidFill>
                  <a:prstClr val="white"/>
                </a:solidFill>
                <a:latin typeface="Calibri" panose="020F0502020204030204"/>
              </a:rP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03924" y="1397297"/>
            <a:ext cx="6356152" cy="1187847"/>
          </a:xfrm>
          <a:prstGeom prst="rect">
            <a:avLst/>
          </a:prstGeom>
          <a:noFill/>
          <a:ln/>
        </p:spPr>
        <p:txBody>
          <a:bodyPr wrap="square" lIns="0" tIns="0" rIns="0" bIns="0" rtlCol="0" anchor="t"/>
          <a:lstStyle/>
          <a:p>
            <a:pPr defTabSz="761970">
              <a:lnSpc>
                <a:spcPts val="4666"/>
              </a:lnSpc>
            </a:pPr>
            <a:r>
              <a:rPr lang="en-US" sz="3708" dirty="0">
                <a:solidFill>
                  <a:srgbClr val="1F1E1E"/>
                </a:solidFill>
                <a:latin typeface="Alexandria Semi Bold" pitchFamily="34" charset="0"/>
                <a:ea typeface="Alexandria Semi Bold" pitchFamily="34" charset="-122"/>
                <a:cs typeface="Alexandria Semi Bold" pitchFamily="34" charset="-120"/>
              </a:rPr>
              <a:t>The Hidden Value in Past Accidents</a:t>
            </a:r>
            <a:endParaRPr lang="en-US" sz="3708" dirty="0">
              <a:solidFill>
                <a:prstClr val="black"/>
              </a:solidFill>
              <a:latin typeface="Calibri" panose="020F0502020204030204"/>
            </a:endParaRPr>
          </a:p>
        </p:txBody>
      </p:sp>
      <p:sp>
        <p:nvSpPr>
          <p:cNvPr id="4" name="Shape 1"/>
          <p:cNvSpPr/>
          <p:nvPr/>
        </p:nvSpPr>
        <p:spPr>
          <a:xfrm>
            <a:off x="5203925" y="2855913"/>
            <a:ext cx="3087886" cy="1356618"/>
          </a:xfrm>
          <a:prstGeom prst="roundRect">
            <a:avLst>
              <a:gd name="adj" fmla="val 5590"/>
            </a:avLst>
          </a:prstGeom>
          <a:solidFill>
            <a:srgbClr val="D5DCF6"/>
          </a:solidFill>
          <a:ln w="7620">
            <a:solidFill>
              <a:srgbClr val="BBC2DC"/>
            </a:solidFill>
            <a:prstDash val="solid"/>
          </a:ln>
        </p:spPr>
        <p:txBody>
          <a:bodyPr/>
          <a:lstStyle/>
          <a:p>
            <a:pPr defTabSz="761970"/>
            <a:endParaRPr lang="en-US" sz="1500">
              <a:solidFill>
                <a:prstClr val="black"/>
              </a:solidFill>
              <a:latin typeface="Calibri" panose="020F0502020204030204"/>
            </a:endParaRPr>
          </a:p>
        </p:txBody>
      </p:sp>
      <p:sp>
        <p:nvSpPr>
          <p:cNvPr id="5" name="Text 2"/>
          <p:cNvSpPr/>
          <p:nvPr/>
        </p:nvSpPr>
        <p:spPr>
          <a:xfrm>
            <a:off x="5390754" y="3042742"/>
            <a:ext cx="2375594"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The Misconception</a:t>
            </a:r>
            <a:endParaRPr lang="en-US" sz="1833" dirty="0">
              <a:solidFill>
                <a:prstClr val="black"/>
              </a:solidFill>
              <a:latin typeface="Calibri" panose="020F0502020204030204"/>
            </a:endParaRPr>
          </a:p>
        </p:txBody>
      </p:sp>
      <p:sp>
        <p:nvSpPr>
          <p:cNvPr id="6" name="Text 3"/>
          <p:cNvSpPr/>
          <p:nvPr/>
        </p:nvSpPr>
        <p:spPr>
          <a:xfrm>
            <a:off x="5390754" y="3447852"/>
            <a:ext cx="2714228" cy="577850"/>
          </a:xfrm>
          <a:prstGeom prst="rect">
            <a:avLst/>
          </a:prstGeom>
          <a:noFill/>
          <a:ln/>
        </p:spPr>
        <p:txBody>
          <a:bodyPr wrap="square" lIns="0" tIns="0" rIns="0" bIns="0" rtlCol="0" anchor="t"/>
          <a:lstStyle/>
          <a:p>
            <a:pPr defTabSz="761970">
              <a:lnSpc>
                <a:spcPts val="2250"/>
              </a:lnSpc>
            </a:pPr>
            <a:r>
              <a:rPr lang="en-US" sz="1417" dirty="0">
                <a:solidFill>
                  <a:srgbClr val="3B3535"/>
                </a:solidFill>
                <a:latin typeface="Sora Light" pitchFamily="34" charset="0"/>
                <a:ea typeface="Sora Light" pitchFamily="34" charset="-122"/>
                <a:cs typeface="Sora Light" pitchFamily="34" charset="-120"/>
              </a:rPr>
              <a:t>If a claim wasn't pursued immediately, it's lost forever.</a:t>
            </a:r>
            <a:endParaRPr lang="en-US" sz="1417" dirty="0">
              <a:solidFill>
                <a:prstClr val="black"/>
              </a:solidFill>
              <a:latin typeface="Calibri" panose="020F0502020204030204"/>
            </a:endParaRPr>
          </a:p>
        </p:txBody>
      </p:sp>
      <p:sp>
        <p:nvSpPr>
          <p:cNvPr id="7" name="Shape 4"/>
          <p:cNvSpPr/>
          <p:nvPr/>
        </p:nvSpPr>
        <p:spPr>
          <a:xfrm>
            <a:off x="8472290" y="2855913"/>
            <a:ext cx="3087886" cy="1356618"/>
          </a:xfrm>
          <a:prstGeom prst="roundRect">
            <a:avLst>
              <a:gd name="adj" fmla="val 5590"/>
            </a:avLst>
          </a:prstGeom>
          <a:solidFill>
            <a:srgbClr val="D5DCF6"/>
          </a:solidFill>
          <a:ln w="7620">
            <a:solidFill>
              <a:srgbClr val="BBC2DC"/>
            </a:solidFill>
            <a:prstDash val="solid"/>
          </a:ln>
        </p:spPr>
        <p:txBody>
          <a:bodyPr/>
          <a:lstStyle/>
          <a:p>
            <a:pPr defTabSz="761970"/>
            <a:endParaRPr lang="en-US" sz="1500">
              <a:solidFill>
                <a:prstClr val="black"/>
              </a:solidFill>
              <a:latin typeface="Calibri" panose="020F0502020204030204"/>
            </a:endParaRPr>
          </a:p>
        </p:txBody>
      </p:sp>
      <p:sp>
        <p:nvSpPr>
          <p:cNvPr id="8" name="Text 5"/>
          <p:cNvSpPr/>
          <p:nvPr/>
        </p:nvSpPr>
        <p:spPr>
          <a:xfrm>
            <a:off x="8659119" y="3042742"/>
            <a:ext cx="2375594"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The Reality</a:t>
            </a:r>
            <a:endParaRPr lang="en-US" sz="1833" dirty="0">
              <a:solidFill>
                <a:prstClr val="black"/>
              </a:solidFill>
              <a:latin typeface="Calibri" panose="020F0502020204030204"/>
            </a:endParaRPr>
          </a:p>
        </p:txBody>
      </p:sp>
      <p:sp>
        <p:nvSpPr>
          <p:cNvPr id="9" name="Text 6"/>
          <p:cNvSpPr/>
          <p:nvPr/>
        </p:nvSpPr>
        <p:spPr>
          <a:xfrm>
            <a:off x="8659119" y="3447852"/>
            <a:ext cx="2714228" cy="577850"/>
          </a:xfrm>
          <a:prstGeom prst="rect">
            <a:avLst/>
          </a:prstGeom>
          <a:noFill/>
          <a:ln/>
        </p:spPr>
        <p:txBody>
          <a:bodyPr wrap="square" lIns="0" tIns="0" rIns="0" bIns="0" rtlCol="0" anchor="t"/>
          <a:lstStyle/>
          <a:p>
            <a:pPr defTabSz="761970">
              <a:lnSpc>
                <a:spcPts val="2250"/>
              </a:lnSpc>
            </a:pPr>
            <a:r>
              <a:rPr lang="en-US" sz="1417">
                <a:solidFill>
                  <a:srgbClr val="3B3535"/>
                </a:solidFill>
                <a:latin typeface="Sora Light" pitchFamily="34" charset="0"/>
                <a:ea typeface="Sora Light" pitchFamily="34" charset="-122"/>
                <a:cs typeface="Sora Light" pitchFamily="34" charset="-120"/>
              </a:rPr>
              <a:t>Oregon </a:t>
            </a:r>
            <a:r>
              <a:rPr lang="en-US" sz="1417" dirty="0">
                <a:solidFill>
                  <a:srgbClr val="3B3535"/>
                </a:solidFill>
                <a:latin typeface="Sora Light" pitchFamily="34" charset="0"/>
                <a:ea typeface="Sora Light" pitchFamily="34" charset="-122"/>
                <a:cs typeface="Sora Light" pitchFamily="34" charset="-120"/>
              </a:rPr>
              <a:t>legal framework allows for significant past recovery.</a:t>
            </a:r>
            <a:endParaRPr lang="en-US" sz="1417" dirty="0">
              <a:solidFill>
                <a:prstClr val="black"/>
              </a:solidFill>
              <a:latin typeface="Calibri" panose="020F0502020204030204"/>
            </a:endParaRPr>
          </a:p>
        </p:txBody>
      </p:sp>
      <p:sp>
        <p:nvSpPr>
          <p:cNvPr id="10" name="Shape 7"/>
          <p:cNvSpPr/>
          <p:nvPr/>
        </p:nvSpPr>
        <p:spPr>
          <a:xfrm>
            <a:off x="5203924" y="4393009"/>
            <a:ext cx="6356152" cy="1067693"/>
          </a:xfrm>
          <a:prstGeom prst="roundRect">
            <a:avLst>
              <a:gd name="adj" fmla="val 7102"/>
            </a:avLst>
          </a:prstGeom>
          <a:solidFill>
            <a:srgbClr val="D5DCF6"/>
          </a:solidFill>
          <a:ln w="7620">
            <a:solidFill>
              <a:srgbClr val="BBC2DC"/>
            </a:solidFill>
            <a:prstDash val="solid"/>
          </a:ln>
        </p:spPr>
        <p:txBody>
          <a:bodyPr/>
          <a:lstStyle/>
          <a:p>
            <a:pPr defTabSz="761970"/>
            <a:endParaRPr lang="en-US" sz="1500">
              <a:solidFill>
                <a:prstClr val="black"/>
              </a:solidFill>
              <a:latin typeface="Calibri" panose="020F0502020204030204"/>
            </a:endParaRPr>
          </a:p>
        </p:txBody>
      </p:sp>
      <p:sp>
        <p:nvSpPr>
          <p:cNvPr id="11" name="Text 8"/>
          <p:cNvSpPr/>
          <p:nvPr/>
        </p:nvSpPr>
        <p:spPr>
          <a:xfrm>
            <a:off x="5390754" y="4579839"/>
            <a:ext cx="2375594"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The Key</a:t>
            </a:r>
            <a:endParaRPr lang="en-US" sz="1833" dirty="0">
              <a:solidFill>
                <a:prstClr val="black"/>
              </a:solidFill>
              <a:latin typeface="Calibri" panose="020F0502020204030204"/>
            </a:endParaRPr>
          </a:p>
        </p:txBody>
      </p:sp>
      <p:sp>
        <p:nvSpPr>
          <p:cNvPr id="12" name="Text 9"/>
          <p:cNvSpPr/>
          <p:nvPr/>
        </p:nvSpPr>
        <p:spPr>
          <a:xfrm>
            <a:off x="5390754" y="4984948"/>
            <a:ext cx="5982494" cy="288925"/>
          </a:xfrm>
          <a:prstGeom prst="rect">
            <a:avLst/>
          </a:prstGeom>
          <a:noFill/>
          <a:ln/>
        </p:spPr>
        <p:txBody>
          <a:bodyPr wrap="none" lIns="0" tIns="0" rIns="0" bIns="0" rtlCol="0" anchor="t"/>
          <a:lstStyle/>
          <a:p>
            <a:pPr defTabSz="761970">
              <a:lnSpc>
                <a:spcPts val="2250"/>
              </a:lnSpc>
            </a:pPr>
            <a:r>
              <a:rPr lang="en-US" sz="1417" dirty="0">
                <a:solidFill>
                  <a:srgbClr val="3B3535"/>
                </a:solidFill>
                <a:latin typeface="Sora Light" pitchFamily="34" charset="0"/>
                <a:ea typeface="Sora Light" pitchFamily="34" charset="-122"/>
                <a:cs typeface="Sora Light" pitchFamily="34" charset="-120"/>
              </a:rPr>
              <a:t>Knowing where to look and how to structure claims properly.</a:t>
            </a:r>
            <a:endParaRPr lang="en-US" sz="1417" dirty="0">
              <a:solidFill>
                <a:prstClr val="black"/>
              </a:solidFill>
              <a:latin typeface="Calibri" panose="020F0502020204030204"/>
            </a:endParaRPr>
          </a:p>
        </p:txBody>
      </p:sp>
      <p:sp>
        <p:nvSpPr>
          <p:cNvPr id="13" name="Rectangle 12">
            <a:extLst>
              <a:ext uri="{FF2B5EF4-FFF2-40B4-BE49-F238E27FC236}">
                <a16:creationId xmlns:a16="http://schemas.microsoft.com/office/drawing/2014/main" id="{6B7A73E6-1735-EDF7-229C-85AD12622BB4}"/>
              </a:ext>
            </a:extLst>
          </p:cNvPr>
          <p:cNvSpPr/>
          <p:nvPr/>
        </p:nvSpPr>
        <p:spPr>
          <a:xfrm>
            <a:off x="10727933" y="6447034"/>
            <a:ext cx="1404135" cy="3510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61970"/>
            <a:r>
              <a:rPr lang="en-US" sz="1500" dirty="0">
                <a:solidFill>
                  <a:prstClr val="white"/>
                </a:solidFill>
                <a:latin typeface="Calibri" panose="020F0502020204030204"/>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24" y="773906"/>
            <a:ext cx="9606657" cy="593923"/>
          </a:xfrm>
          <a:prstGeom prst="rect">
            <a:avLst/>
          </a:prstGeom>
          <a:noFill/>
          <a:ln/>
        </p:spPr>
        <p:txBody>
          <a:bodyPr wrap="none" lIns="0" tIns="0" rIns="0" bIns="0" rtlCol="0" anchor="t"/>
          <a:lstStyle/>
          <a:p>
            <a:pPr defTabSz="761970">
              <a:lnSpc>
                <a:spcPts val="4666"/>
              </a:lnSpc>
            </a:pPr>
            <a:r>
              <a:rPr lang="en-US" sz="3708" dirty="0">
                <a:solidFill>
                  <a:srgbClr val="1F1E1E"/>
                </a:solidFill>
                <a:latin typeface="Alexandria Semi Bold" pitchFamily="34" charset="0"/>
                <a:ea typeface="Alexandria Semi Bold" pitchFamily="34" charset="-122"/>
                <a:cs typeface="Alexandria Semi Bold" pitchFamily="34" charset="-120"/>
              </a:rPr>
              <a:t>Common Pitfalls That Cost Cities Money</a:t>
            </a:r>
            <a:endParaRPr lang="en-US" sz="3708" dirty="0">
              <a:solidFill>
                <a:prstClr val="black"/>
              </a:solidFill>
              <a:latin typeface="Calibri" panose="020F0502020204030204"/>
            </a:endParaRPr>
          </a:p>
        </p:txBody>
      </p:sp>
      <p:pic>
        <p:nvPicPr>
          <p:cNvPr id="3" name="Image 0" descr="preencoded.png"/>
          <p:cNvPicPr>
            <a:picLocks noChangeAspect="1"/>
          </p:cNvPicPr>
          <p:nvPr/>
        </p:nvPicPr>
        <p:blipFill>
          <a:blip r:embed="rId3"/>
          <a:stretch>
            <a:fillRect/>
          </a:stretch>
        </p:blipFill>
        <p:spPr>
          <a:xfrm>
            <a:off x="2687737" y="1728887"/>
            <a:ext cx="1352352" cy="1054993"/>
          </a:xfrm>
          <a:prstGeom prst="rect">
            <a:avLst/>
          </a:prstGeom>
        </p:spPr>
      </p:pic>
      <p:pic>
        <p:nvPicPr>
          <p:cNvPr id="4" name="Image 1" descr="preencoded.png"/>
          <p:cNvPicPr>
            <a:picLocks noChangeAspect="1"/>
          </p:cNvPicPr>
          <p:nvPr/>
        </p:nvPicPr>
        <p:blipFill>
          <a:blip r:embed="rId4"/>
          <a:stretch>
            <a:fillRect/>
          </a:stretch>
        </p:blipFill>
        <p:spPr>
          <a:xfrm>
            <a:off x="3236913" y="2228850"/>
            <a:ext cx="253901" cy="317302"/>
          </a:xfrm>
          <a:prstGeom prst="rect">
            <a:avLst/>
          </a:prstGeom>
        </p:spPr>
      </p:pic>
      <p:sp>
        <p:nvSpPr>
          <p:cNvPr id="5" name="Text 1"/>
          <p:cNvSpPr/>
          <p:nvPr/>
        </p:nvSpPr>
        <p:spPr>
          <a:xfrm>
            <a:off x="4220568" y="1909366"/>
            <a:ext cx="3237806"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Accepting low settlements</a:t>
            </a:r>
            <a:endParaRPr lang="en-US" sz="1833" dirty="0">
              <a:solidFill>
                <a:prstClr val="black"/>
              </a:solidFill>
              <a:latin typeface="Calibri" panose="020F0502020204030204"/>
            </a:endParaRPr>
          </a:p>
        </p:txBody>
      </p:sp>
      <p:sp>
        <p:nvSpPr>
          <p:cNvPr id="6" name="Text 2"/>
          <p:cNvSpPr/>
          <p:nvPr/>
        </p:nvSpPr>
        <p:spPr>
          <a:xfrm>
            <a:off x="4220568" y="2314476"/>
            <a:ext cx="3237806" cy="288925"/>
          </a:xfrm>
          <a:prstGeom prst="rect">
            <a:avLst/>
          </a:prstGeom>
          <a:noFill/>
          <a:ln/>
        </p:spPr>
        <p:txBody>
          <a:bodyPr wrap="non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Leaving money on the table.</a:t>
            </a:r>
            <a:endParaRPr lang="en-US" sz="1417" dirty="0">
              <a:solidFill>
                <a:prstClr val="black"/>
              </a:solidFill>
              <a:latin typeface="Calibri Light" panose="020F0302020204030204"/>
            </a:endParaRPr>
          </a:p>
        </p:txBody>
      </p:sp>
      <p:sp>
        <p:nvSpPr>
          <p:cNvPr id="7" name="Shape 3"/>
          <p:cNvSpPr/>
          <p:nvPr/>
        </p:nvSpPr>
        <p:spPr>
          <a:xfrm>
            <a:off x="4085133" y="2793703"/>
            <a:ext cx="7429897" cy="12700"/>
          </a:xfrm>
          <a:prstGeom prst="roundRect">
            <a:avLst>
              <a:gd name="adj" fmla="val 597101"/>
            </a:avLst>
          </a:prstGeom>
          <a:solidFill>
            <a:srgbClr val="BBC2DC"/>
          </a:solidFill>
          <a:ln/>
        </p:spPr>
        <p:txBody>
          <a:bodyPr/>
          <a:lstStyle/>
          <a:p>
            <a:pPr defTabSz="761970"/>
            <a:endParaRPr lang="en-US" sz="1500">
              <a:solidFill>
                <a:prstClr val="black"/>
              </a:solidFill>
              <a:latin typeface="Calibri" panose="020F0502020204030204"/>
            </a:endParaRPr>
          </a:p>
        </p:txBody>
      </p:sp>
      <p:pic>
        <p:nvPicPr>
          <p:cNvPr id="8" name="Image 2" descr="preencoded.png"/>
          <p:cNvPicPr>
            <a:picLocks noChangeAspect="1"/>
          </p:cNvPicPr>
          <p:nvPr/>
        </p:nvPicPr>
        <p:blipFill>
          <a:blip r:embed="rId5"/>
          <a:stretch>
            <a:fillRect/>
          </a:stretch>
        </p:blipFill>
        <p:spPr>
          <a:xfrm>
            <a:off x="2011561" y="2828925"/>
            <a:ext cx="2704703" cy="1054993"/>
          </a:xfrm>
          <a:prstGeom prst="rect">
            <a:avLst/>
          </a:prstGeom>
        </p:spPr>
      </p:pic>
      <p:pic>
        <p:nvPicPr>
          <p:cNvPr id="9" name="Image 3" descr="preencoded.png"/>
          <p:cNvPicPr>
            <a:picLocks noChangeAspect="1"/>
          </p:cNvPicPr>
          <p:nvPr/>
        </p:nvPicPr>
        <p:blipFill>
          <a:blip r:embed="rId6"/>
          <a:stretch>
            <a:fillRect/>
          </a:stretch>
        </p:blipFill>
        <p:spPr>
          <a:xfrm>
            <a:off x="3236913" y="3197721"/>
            <a:ext cx="253901" cy="317302"/>
          </a:xfrm>
          <a:prstGeom prst="rect">
            <a:avLst/>
          </a:prstGeom>
        </p:spPr>
      </p:pic>
      <p:sp>
        <p:nvSpPr>
          <p:cNvPr id="10" name="Text 4"/>
          <p:cNvSpPr/>
          <p:nvPr/>
        </p:nvSpPr>
        <p:spPr>
          <a:xfrm>
            <a:off x="4896744" y="3009404"/>
            <a:ext cx="2826444"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Inconsistent follow-ups</a:t>
            </a:r>
            <a:endParaRPr lang="en-US" sz="1833" dirty="0">
              <a:solidFill>
                <a:prstClr val="black"/>
              </a:solidFill>
              <a:latin typeface="Calibri" panose="020F0502020204030204"/>
            </a:endParaRPr>
          </a:p>
        </p:txBody>
      </p:sp>
      <p:sp>
        <p:nvSpPr>
          <p:cNvPr id="11" name="Text 5"/>
          <p:cNvSpPr/>
          <p:nvPr/>
        </p:nvSpPr>
        <p:spPr>
          <a:xfrm>
            <a:off x="4896744" y="3414514"/>
            <a:ext cx="3065463" cy="288925"/>
          </a:xfrm>
          <a:prstGeom prst="rect">
            <a:avLst/>
          </a:prstGeom>
          <a:noFill/>
          <a:ln/>
        </p:spPr>
        <p:txBody>
          <a:bodyPr wrap="non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Claims that fade into background</a:t>
            </a:r>
            <a:r>
              <a:rPr lang="en-US" sz="1417" dirty="0">
                <a:solidFill>
                  <a:srgbClr val="3B3535"/>
                </a:solidFill>
                <a:latin typeface="Sora Light" pitchFamily="34" charset="0"/>
                <a:ea typeface="Sora Light" pitchFamily="34" charset="-122"/>
                <a:cs typeface="Sora Light" pitchFamily="34" charset="-120"/>
              </a:rPr>
              <a:t>.</a:t>
            </a:r>
            <a:endParaRPr lang="en-US" sz="1417" dirty="0">
              <a:solidFill>
                <a:prstClr val="black"/>
              </a:solidFill>
              <a:latin typeface="Calibri" panose="020F0502020204030204"/>
            </a:endParaRPr>
          </a:p>
        </p:txBody>
      </p:sp>
      <p:sp>
        <p:nvSpPr>
          <p:cNvPr id="12" name="Shape 6"/>
          <p:cNvSpPr/>
          <p:nvPr/>
        </p:nvSpPr>
        <p:spPr>
          <a:xfrm>
            <a:off x="4761310" y="3893741"/>
            <a:ext cx="6753721" cy="12700"/>
          </a:xfrm>
          <a:prstGeom prst="roundRect">
            <a:avLst>
              <a:gd name="adj" fmla="val 597101"/>
            </a:avLst>
          </a:prstGeom>
          <a:solidFill>
            <a:srgbClr val="BBC2DC"/>
          </a:solidFill>
          <a:ln/>
        </p:spPr>
        <p:txBody>
          <a:bodyPr/>
          <a:lstStyle/>
          <a:p>
            <a:pPr defTabSz="761970"/>
            <a:endParaRPr lang="en-US" sz="1500">
              <a:solidFill>
                <a:prstClr val="black"/>
              </a:solidFill>
              <a:latin typeface="Calibri" panose="020F0502020204030204"/>
            </a:endParaRPr>
          </a:p>
        </p:txBody>
      </p:sp>
      <p:pic>
        <p:nvPicPr>
          <p:cNvPr id="13" name="Image 4" descr="preencoded.png"/>
          <p:cNvPicPr>
            <a:picLocks noChangeAspect="1"/>
          </p:cNvPicPr>
          <p:nvPr/>
        </p:nvPicPr>
        <p:blipFill>
          <a:blip r:embed="rId7"/>
          <a:stretch>
            <a:fillRect/>
          </a:stretch>
        </p:blipFill>
        <p:spPr>
          <a:xfrm>
            <a:off x="1335385" y="3928964"/>
            <a:ext cx="4057055" cy="1054993"/>
          </a:xfrm>
          <a:prstGeom prst="rect">
            <a:avLst/>
          </a:prstGeom>
        </p:spPr>
      </p:pic>
      <p:pic>
        <p:nvPicPr>
          <p:cNvPr id="14" name="Image 5" descr="preencoded.png"/>
          <p:cNvPicPr>
            <a:picLocks noChangeAspect="1"/>
          </p:cNvPicPr>
          <p:nvPr/>
        </p:nvPicPr>
        <p:blipFill>
          <a:blip r:embed="rId8"/>
          <a:stretch>
            <a:fillRect/>
          </a:stretch>
        </p:blipFill>
        <p:spPr>
          <a:xfrm>
            <a:off x="3236913" y="4297759"/>
            <a:ext cx="253901" cy="317302"/>
          </a:xfrm>
          <a:prstGeom prst="rect">
            <a:avLst/>
          </a:prstGeom>
        </p:spPr>
      </p:pic>
      <p:sp>
        <p:nvSpPr>
          <p:cNvPr id="15" name="Text 7"/>
          <p:cNvSpPr/>
          <p:nvPr/>
        </p:nvSpPr>
        <p:spPr>
          <a:xfrm>
            <a:off x="5572919" y="4109443"/>
            <a:ext cx="3321645"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Incomplete documentation</a:t>
            </a:r>
            <a:endParaRPr lang="en-US" sz="1833" dirty="0">
              <a:solidFill>
                <a:prstClr val="black"/>
              </a:solidFill>
              <a:latin typeface="Calibri" panose="020F0502020204030204"/>
            </a:endParaRPr>
          </a:p>
        </p:txBody>
      </p:sp>
      <p:sp>
        <p:nvSpPr>
          <p:cNvPr id="16" name="Text 8"/>
          <p:cNvSpPr/>
          <p:nvPr/>
        </p:nvSpPr>
        <p:spPr>
          <a:xfrm>
            <a:off x="5572919" y="4514553"/>
            <a:ext cx="3321645" cy="288925"/>
          </a:xfrm>
          <a:prstGeom prst="rect">
            <a:avLst/>
          </a:prstGeom>
          <a:noFill/>
          <a:ln/>
        </p:spPr>
        <p:txBody>
          <a:bodyPr wrap="non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Missing critical evidence.</a:t>
            </a:r>
            <a:endParaRPr lang="en-US" sz="1417" dirty="0">
              <a:solidFill>
                <a:prstClr val="black"/>
              </a:solidFill>
              <a:latin typeface="Calibri Light" panose="020F0302020204030204"/>
            </a:endParaRPr>
          </a:p>
        </p:txBody>
      </p:sp>
      <p:sp>
        <p:nvSpPr>
          <p:cNvPr id="17" name="Shape 9"/>
          <p:cNvSpPr/>
          <p:nvPr/>
        </p:nvSpPr>
        <p:spPr>
          <a:xfrm>
            <a:off x="5437485" y="4993779"/>
            <a:ext cx="6077545" cy="12700"/>
          </a:xfrm>
          <a:prstGeom prst="roundRect">
            <a:avLst>
              <a:gd name="adj" fmla="val 597101"/>
            </a:avLst>
          </a:prstGeom>
          <a:solidFill>
            <a:srgbClr val="BBC2DC"/>
          </a:solidFill>
          <a:ln/>
        </p:spPr>
        <p:txBody>
          <a:bodyPr/>
          <a:lstStyle/>
          <a:p>
            <a:pPr defTabSz="761970"/>
            <a:endParaRPr lang="en-US" sz="1500">
              <a:solidFill>
                <a:prstClr val="black"/>
              </a:solidFill>
              <a:latin typeface="Calibri" panose="020F0502020204030204"/>
            </a:endParaRPr>
          </a:p>
        </p:txBody>
      </p:sp>
      <p:pic>
        <p:nvPicPr>
          <p:cNvPr id="18" name="Image 6" descr="preencoded.png"/>
          <p:cNvPicPr>
            <a:picLocks noChangeAspect="1"/>
          </p:cNvPicPr>
          <p:nvPr/>
        </p:nvPicPr>
        <p:blipFill>
          <a:blip r:embed="rId9"/>
          <a:stretch>
            <a:fillRect/>
          </a:stretch>
        </p:blipFill>
        <p:spPr>
          <a:xfrm>
            <a:off x="659209" y="5029002"/>
            <a:ext cx="5409407" cy="1054993"/>
          </a:xfrm>
          <a:prstGeom prst="rect">
            <a:avLst/>
          </a:prstGeom>
        </p:spPr>
      </p:pic>
      <p:pic>
        <p:nvPicPr>
          <p:cNvPr id="19" name="Image 7" descr="preencoded.png"/>
          <p:cNvPicPr>
            <a:picLocks noChangeAspect="1"/>
          </p:cNvPicPr>
          <p:nvPr/>
        </p:nvPicPr>
        <p:blipFill>
          <a:blip r:embed="rId10"/>
          <a:stretch>
            <a:fillRect/>
          </a:stretch>
        </p:blipFill>
        <p:spPr>
          <a:xfrm>
            <a:off x="3236913" y="5397797"/>
            <a:ext cx="253901" cy="317302"/>
          </a:xfrm>
          <a:prstGeom prst="rect">
            <a:avLst/>
          </a:prstGeom>
        </p:spPr>
      </p:pic>
      <p:sp>
        <p:nvSpPr>
          <p:cNvPr id="20" name="Text 10"/>
          <p:cNvSpPr/>
          <p:nvPr/>
        </p:nvSpPr>
        <p:spPr>
          <a:xfrm>
            <a:off x="6249094" y="5209481"/>
            <a:ext cx="4075608"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Missed subrogation opportunities</a:t>
            </a:r>
            <a:endParaRPr lang="en-US" sz="1833" dirty="0">
              <a:solidFill>
                <a:prstClr val="black"/>
              </a:solidFill>
              <a:latin typeface="Calibri" panose="020F0502020204030204"/>
            </a:endParaRPr>
          </a:p>
        </p:txBody>
      </p:sp>
      <p:sp>
        <p:nvSpPr>
          <p:cNvPr id="21" name="Text 11"/>
          <p:cNvSpPr/>
          <p:nvPr/>
        </p:nvSpPr>
        <p:spPr>
          <a:xfrm>
            <a:off x="6249094" y="5614591"/>
            <a:ext cx="4075608" cy="288925"/>
          </a:xfrm>
          <a:prstGeom prst="rect">
            <a:avLst/>
          </a:prstGeom>
          <a:noFill/>
          <a:ln/>
        </p:spPr>
        <p:txBody>
          <a:bodyPr wrap="non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Not identifying responsible parties.</a:t>
            </a:r>
            <a:endParaRPr lang="en-US" sz="1417" dirty="0">
              <a:solidFill>
                <a:prstClr val="black"/>
              </a:solidFill>
              <a:latin typeface="Calibri Light" panose="020F0302020204030204"/>
            </a:endParaRPr>
          </a:p>
        </p:txBody>
      </p:sp>
      <p:sp>
        <p:nvSpPr>
          <p:cNvPr id="22" name="Rectangle 21">
            <a:extLst>
              <a:ext uri="{FF2B5EF4-FFF2-40B4-BE49-F238E27FC236}">
                <a16:creationId xmlns:a16="http://schemas.microsoft.com/office/drawing/2014/main" id="{8E97F738-7897-BBB7-15CC-9190445E79FA}"/>
              </a:ext>
            </a:extLst>
          </p:cNvPr>
          <p:cNvSpPr/>
          <p:nvPr/>
        </p:nvSpPr>
        <p:spPr>
          <a:xfrm>
            <a:off x="10736494" y="6455596"/>
            <a:ext cx="1369888" cy="3770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61970"/>
            <a:r>
              <a:rPr lang="en-US" sz="1500" dirty="0">
                <a:solidFill>
                  <a:prstClr val="white"/>
                </a:solidFill>
                <a:latin typeface="Calibri" panose="020F0502020204030204"/>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88268" y="463055"/>
            <a:ext cx="9950847" cy="552946"/>
          </a:xfrm>
          <a:prstGeom prst="rect">
            <a:avLst/>
          </a:prstGeom>
          <a:noFill/>
          <a:ln/>
        </p:spPr>
        <p:txBody>
          <a:bodyPr wrap="none" lIns="0" tIns="0" rIns="0" bIns="0" rtlCol="0" anchor="t"/>
          <a:lstStyle/>
          <a:p>
            <a:pPr defTabSz="761970">
              <a:lnSpc>
                <a:spcPts val="4333"/>
              </a:lnSpc>
            </a:pPr>
            <a:r>
              <a:rPr lang="en-US" sz="3458" dirty="0">
                <a:solidFill>
                  <a:srgbClr val="1F1E1E"/>
                </a:solidFill>
                <a:latin typeface="Alexandria Semi Bold" pitchFamily="34" charset="0"/>
                <a:ea typeface="Alexandria Semi Bold" pitchFamily="34" charset="-122"/>
                <a:cs typeface="Alexandria Semi Bold" pitchFamily="34" charset="-120"/>
              </a:rPr>
              <a:t>Proven Strategies for Maximizing Recoveries</a:t>
            </a:r>
            <a:endParaRPr lang="en-US" sz="3458" dirty="0">
              <a:solidFill>
                <a:prstClr val="black"/>
              </a:solidFill>
              <a:latin typeface="Calibri" panose="020F0502020204030204"/>
            </a:endParaRPr>
          </a:p>
        </p:txBody>
      </p:sp>
      <p:pic>
        <p:nvPicPr>
          <p:cNvPr id="3" name="Image 0" descr="preencoded.png"/>
          <p:cNvPicPr>
            <a:picLocks noChangeAspect="1"/>
          </p:cNvPicPr>
          <p:nvPr/>
        </p:nvPicPr>
        <p:blipFill>
          <a:blip r:embed="rId3"/>
          <a:stretch>
            <a:fillRect/>
          </a:stretch>
        </p:blipFill>
        <p:spPr>
          <a:xfrm>
            <a:off x="588268" y="1352154"/>
            <a:ext cx="840482" cy="1008558"/>
          </a:xfrm>
          <a:prstGeom prst="rect">
            <a:avLst/>
          </a:prstGeom>
        </p:spPr>
      </p:pic>
      <p:sp>
        <p:nvSpPr>
          <p:cNvPr id="4" name="Text 1"/>
          <p:cNvSpPr/>
          <p:nvPr/>
        </p:nvSpPr>
        <p:spPr>
          <a:xfrm>
            <a:off x="1680865" y="1520230"/>
            <a:ext cx="2337693" cy="276423"/>
          </a:xfrm>
          <a:prstGeom prst="rect">
            <a:avLst/>
          </a:prstGeom>
          <a:noFill/>
          <a:ln/>
        </p:spPr>
        <p:txBody>
          <a:bodyPr wrap="none" lIns="0" tIns="0" rIns="0" bIns="0" rtlCol="0" anchor="t"/>
          <a:lstStyle/>
          <a:p>
            <a:pPr defTabSz="761970">
              <a:lnSpc>
                <a:spcPts val="2167"/>
              </a:lnSpc>
            </a:pPr>
            <a:r>
              <a:rPr lang="en-US" sz="1708" dirty="0">
                <a:solidFill>
                  <a:srgbClr val="3B3535"/>
                </a:solidFill>
                <a:latin typeface="Alexandria Semi Bold" pitchFamily="34" charset="0"/>
                <a:ea typeface="Alexandria Semi Bold" pitchFamily="34" charset="-122"/>
                <a:cs typeface="Alexandria Semi Bold" pitchFamily="34" charset="-120"/>
              </a:rPr>
              <a:t>Audit Past Accidents</a:t>
            </a:r>
            <a:endParaRPr lang="en-US" sz="1708" dirty="0">
              <a:solidFill>
                <a:prstClr val="black"/>
              </a:solidFill>
              <a:latin typeface="Calibri" panose="020F0502020204030204"/>
            </a:endParaRPr>
          </a:p>
        </p:txBody>
      </p:sp>
      <p:sp>
        <p:nvSpPr>
          <p:cNvPr id="5" name="Text 2"/>
          <p:cNvSpPr/>
          <p:nvPr/>
        </p:nvSpPr>
        <p:spPr>
          <a:xfrm>
            <a:off x="1680865" y="1897459"/>
            <a:ext cx="9922868" cy="268883"/>
          </a:xfrm>
          <a:prstGeom prst="rect">
            <a:avLst/>
          </a:prstGeom>
          <a:noFill/>
          <a:ln/>
        </p:spPr>
        <p:txBody>
          <a:bodyPr wrap="none" lIns="0" tIns="0" rIns="0" bIns="0" rtlCol="0" anchor="t"/>
          <a:lstStyle/>
          <a:p>
            <a:pPr defTabSz="761970">
              <a:lnSpc>
                <a:spcPts val="2083"/>
              </a:lnSpc>
            </a:pPr>
            <a:r>
              <a:rPr lang="en-US" sz="1292" dirty="0">
                <a:solidFill>
                  <a:srgbClr val="3B3535"/>
                </a:solidFill>
                <a:latin typeface="Calibri Light" panose="020F0302020204030204"/>
                <a:ea typeface="Sora Light" pitchFamily="34" charset="-122"/>
                <a:cs typeface="Sora Light" pitchFamily="34" charset="-120"/>
              </a:rPr>
              <a:t>Identify recoverable claims hiding in plain sight</a:t>
            </a:r>
            <a:r>
              <a:rPr lang="en-US" sz="1292" dirty="0">
                <a:solidFill>
                  <a:srgbClr val="3B3535"/>
                </a:solidFill>
                <a:latin typeface="Sora Light" pitchFamily="34" charset="0"/>
                <a:ea typeface="Sora Light" pitchFamily="34" charset="-122"/>
                <a:cs typeface="Sora Light" pitchFamily="34" charset="-120"/>
              </a:rPr>
              <a:t>.</a:t>
            </a:r>
            <a:endParaRPr lang="en-US" sz="1292" dirty="0">
              <a:solidFill>
                <a:prstClr val="black"/>
              </a:solidFill>
              <a:latin typeface="Calibri" panose="020F0502020204030204"/>
            </a:endParaRPr>
          </a:p>
        </p:txBody>
      </p:sp>
      <p:pic>
        <p:nvPicPr>
          <p:cNvPr id="6" name="Image 1" descr="preencoded.png"/>
          <p:cNvPicPr>
            <a:picLocks noChangeAspect="1"/>
          </p:cNvPicPr>
          <p:nvPr/>
        </p:nvPicPr>
        <p:blipFill>
          <a:blip r:embed="rId4"/>
          <a:stretch>
            <a:fillRect/>
          </a:stretch>
        </p:blipFill>
        <p:spPr>
          <a:xfrm>
            <a:off x="588268" y="2360712"/>
            <a:ext cx="840482" cy="1008558"/>
          </a:xfrm>
          <a:prstGeom prst="rect">
            <a:avLst/>
          </a:prstGeom>
        </p:spPr>
      </p:pic>
      <p:sp>
        <p:nvSpPr>
          <p:cNvPr id="7" name="Text 3"/>
          <p:cNvSpPr/>
          <p:nvPr/>
        </p:nvSpPr>
        <p:spPr>
          <a:xfrm>
            <a:off x="1680865" y="2528789"/>
            <a:ext cx="2801243" cy="276423"/>
          </a:xfrm>
          <a:prstGeom prst="rect">
            <a:avLst/>
          </a:prstGeom>
          <a:noFill/>
          <a:ln/>
        </p:spPr>
        <p:txBody>
          <a:bodyPr wrap="none" lIns="0" tIns="0" rIns="0" bIns="0" rtlCol="0" anchor="t"/>
          <a:lstStyle/>
          <a:p>
            <a:pPr defTabSz="761970">
              <a:lnSpc>
                <a:spcPts val="2167"/>
              </a:lnSpc>
            </a:pPr>
            <a:r>
              <a:rPr lang="en-US" sz="1708" dirty="0">
                <a:solidFill>
                  <a:srgbClr val="3B3535"/>
                </a:solidFill>
                <a:latin typeface="Alexandria Semi Bold" pitchFamily="34" charset="0"/>
                <a:ea typeface="Alexandria Semi Bold" pitchFamily="34" charset="-122"/>
                <a:cs typeface="Alexandria Semi Bold" pitchFamily="34" charset="-120"/>
              </a:rPr>
              <a:t>Leverage Legal Timelines</a:t>
            </a:r>
            <a:endParaRPr lang="en-US" sz="1708" dirty="0">
              <a:solidFill>
                <a:prstClr val="black"/>
              </a:solidFill>
              <a:latin typeface="Calibri" panose="020F0502020204030204"/>
            </a:endParaRPr>
          </a:p>
        </p:txBody>
      </p:sp>
      <p:sp>
        <p:nvSpPr>
          <p:cNvPr id="8" name="Text 4"/>
          <p:cNvSpPr/>
          <p:nvPr/>
        </p:nvSpPr>
        <p:spPr>
          <a:xfrm>
            <a:off x="1680865" y="2906019"/>
            <a:ext cx="9922868" cy="268883"/>
          </a:xfrm>
          <a:prstGeom prst="rect">
            <a:avLst/>
          </a:prstGeom>
          <a:noFill/>
          <a:ln/>
        </p:spPr>
        <p:txBody>
          <a:bodyPr wrap="none" lIns="0" tIns="0" rIns="0" bIns="0" rtlCol="0" anchor="t"/>
          <a:lstStyle/>
          <a:p>
            <a:pPr defTabSz="761970">
              <a:lnSpc>
                <a:spcPts val="2083"/>
              </a:lnSpc>
            </a:pPr>
            <a:r>
              <a:rPr lang="en-US" sz="1292" dirty="0">
                <a:solidFill>
                  <a:srgbClr val="3B3535"/>
                </a:solidFill>
                <a:latin typeface="Calibri Light" panose="020F0302020204030204"/>
                <a:ea typeface="Sora Light" pitchFamily="34" charset="-122"/>
                <a:cs typeface="Sora Light" pitchFamily="34" charset="-120"/>
              </a:rPr>
              <a:t>Understand statute of limitations advantages</a:t>
            </a:r>
            <a:r>
              <a:rPr lang="en-US" sz="1292" dirty="0">
                <a:solidFill>
                  <a:srgbClr val="3B3535"/>
                </a:solidFill>
                <a:latin typeface="Sora Light" pitchFamily="34" charset="0"/>
                <a:ea typeface="Sora Light" pitchFamily="34" charset="-122"/>
                <a:cs typeface="Sora Light" pitchFamily="34" charset="-120"/>
              </a:rPr>
              <a:t>.</a:t>
            </a:r>
            <a:endParaRPr lang="en-US" sz="1292" dirty="0">
              <a:solidFill>
                <a:prstClr val="black"/>
              </a:solidFill>
              <a:latin typeface="Calibri" panose="020F0502020204030204"/>
            </a:endParaRPr>
          </a:p>
        </p:txBody>
      </p:sp>
      <p:pic>
        <p:nvPicPr>
          <p:cNvPr id="9" name="Image 2" descr="preencoded.png"/>
          <p:cNvPicPr>
            <a:picLocks noChangeAspect="1"/>
          </p:cNvPicPr>
          <p:nvPr/>
        </p:nvPicPr>
        <p:blipFill>
          <a:blip r:embed="rId5"/>
          <a:stretch>
            <a:fillRect/>
          </a:stretch>
        </p:blipFill>
        <p:spPr>
          <a:xfrm>
            <a:off x="588268" y="3369270"/>
            <a:ext cx="840482" cy="1008558"/>
          </a:xfrm>
          <a:prstGeom prst="rect">
            <a:avLst/>
          </a:prstGeom>
        </p:spPr>
      </p:pic>
      <p:sp>
        <p:nvSpPr>
          <p:cNvPr id="10" name="Text 5"/>
          <p:cNvSpPr/>
          <p:nvPr/>
        </p:nvSpPr>
        <p:spPr>
          <a:xfrm>
            <a:off x="1680865" y="3537347"/>
            <a:ext cx="2864942" cy="276423"/>
          </a:xfrm>
          <a:prstGeom prst="rect">
            <a:avLst/>
          </a:prstGeom>
          <a:noFill/>
          <a:ln/>
        </p:spPr>
        <p:txBody>
          <a:bodyPr wrap="none" lIns="0" tIns="0" rIns="0" bIns="0" rtlCol="0" anchor="t"/>
          <a:lstStyle/>
          <a:p>
            <a:pPr defTabSz="761970">
              <a:lnSpc>
                <a:spcPts val="2167"/>
              </a:lnSpc>
            </a:pPr>
            <a:r>
              <a:rPr lang="en-US" sz="1708" dirty="0">
                <a:solidFill>
                  <a:srgbClr val="3B3535"/>
                </a:solidFill>
                <a:latin typeface="Alexandria Semi Bold" pitchFamily="34" charset="0"/>
                <a:ea typeface="Alexandria Semi Bold" pitchFamily="34" charset="-122"/>
                <a:cs typeface="Alexandria Semi Bold" pitchFamily="34" charset="-120"/>
              </a:rPr>
              <a:t>Optimize Documentation</a:t>
            </a:r>
            <a:endParaRPr lang="en-US" sz="1708" dirty="0">
              <a:solidFill>
                <a:prstClr val="black"/>
              </a:solidFill>
              <a:latin typeface="Calibri" panose="020F0502020204030204"/>
            </a:endParaRPr>
          </a:p>
        </p:txBody>
      </p:sp>
      <p:sp>
        <p:nvSpPr>
          <p:cNvPr id="11" name="Text 6"/>
          <p:cNvSpPr/>
          <p:nvPr/>
        </p:nvSpPr>
        <p:spPr>
          <a:xfrm>
            <a:off x="1680865" y="3914577"/>
            <a:ext cx="9922868" cy="268883"/>
          </a:xfrm>
          <a:prstGeom prst="rect">
            <a:avLst/>
          </a:prstGeom>
          <a:noFill/>
          <a:ln/>
        </p:spPr>
        <p:txBody>
          <a:bodyPr wrap="none" lIns="0" tIns="0" rIns="0" bIns="0" rtlCol="0" anchor="t"/>
          <a:lstStyle/>
          <a:p>
            <a:pPr defTabSz="761970">
              <a:lnSpc>
                <a:spcPts val="2083"/>
              </a:lnSpc>
            </a:pPr>
            <a:r>
              <a:rPr lang="en-US" sz="1292" dirty="0">
                <a:solidFill>
                  <a:srgbClr val="3B3535"/>
                </a:solidFill>
                <a:latin typeface="Calibri Light" panose="020F0302020204030204"/>
                <a:ea typeface="Sora Light" pitchFamily="34" charset="-122"/>
                <a:cs typeface="Sora Light" pitchFamily="34" charset="-120"/>
              </a:rPr>
              <a:t>Standardized reporting increases recovery rates.</a:t>
            </a:r>
            <a:endParaRPr lang="en-US" sz="1292" dirty="0">
              <a:solidFill>
                <a:prstClr val="black"/>
              </a:solidFill>
              <a:latin typeface="Calibri Light" panose="020F0302020204030204"/>
            </a:endParaRPr>
          </a:p>
        </p:txBody>
      </p:sp>
      <p:pic>
        <p:nvPicPr>
          <p:cNvPr id="12" name="Image 3" descr="preencoded.png"/>
          <p:cNvPicPr>
            <a:picLocks noChangeAspect="1"/>
          </p:cNvPicPr>
          <p:nvPr/>
        </p:nvPicPr>
        <p:blipFill>
          <a:blip r:embed="rId6"/>
          <a:stretch>
            <a:fillRect/>
          </a:stretch>
        </p:blipFill>
        <p:spPr>
          <a:xfrm>
            <a:off x="588268" y="4377829"/>
            <a:ext cx="840482" cy="1008558"/>
          </a:xfrm>
          <a:prstGeom prst="rect">
            <a:avLst/>
          </a:prstGeom>
        </p:spPr>
      </p:pic>
      <p:sp>
        <p:nvSpPr>
          <p:cNvPr id="13" name="Text 7"/>
          <p:cNvSpPr/>
          <p:nvPr/>
        </p:nvSpPr>
        <p:spPr>
          <a:xfrm>
            <a:off x="1680865" y="4545906"/>
            <a:ext cx="2848173" cy="276423"/>
          </a:xfrm>
          <a:prstGeom prst="rect">
            <a:avLst/>
          </a:prstGeom>
          <a:noFill/>
          <a:ln/>
        </p:spPr>
        <p:txBody>
          <a:bodyPr wrap="none" lIns="0" tIns="0" rIns="0" bIns="0" rtlCol="0" anchor="t"/>
          <a:lstStyle/>
          <a:p>
            <a:pPr defTabSz="761970">
              <a:lnSpc>
                <a:spcPts val="2167"/>
              </a:lnSpc>
            </a:pPr>
            <a:r>
              <a:rPr lang="en-US" sz="1708" dirty="0">
                <a:solidFill>
                  <a:srgbClr val="3B3535"/>
                </a:solidFill>
                <a:latin typeface="Alexandria Semi Bold" pitchFamily="34" charset="0"/>
                <a:ea typeface="Alexandria Semi Bold" pitchFamily="34" charset="-122"/>
                <a:cs typeface="Alexandria Semi Bold" pitchFamily="34" charset="-120"/>
              </a:rPr>
              <a:t>Hold Parties Accountable</a:t>
            </a:r>
            <a:endParaRPr lang="en-US" sz="1708" dirty="0">
              <a:solidFill>
                <a:prstClr val="black"/>
              </a:solidFill>
              <a:latin typeface="Calibri" panose="020F0502020204030204"/>
            </a:endParaRPr>
          </a:p>
        </p:txBody>
      </p:sp>
      <p:sp>
        <p:nvSpPr>
          <p:cNvPr id="14" name="Text 8"/>
          <p:cNvSpPr/>
          <p:nvPr/>
        </p:nvSpPr>
        <p:spPr>
          <a:xfrm>
            <a:off x="1680865" y="4923135"/>
            <a:ext cx="9922868" cy="268883"/>
          </a:xfrm>
          <a:prstGeom prst="rect">
            <a:avLst/>
          </a:prstGeom>
          <a:noFill/>
          <a:ln/>
        </p:spPr>
        <p:txBody>
          <a:bodyPr wrap="none" lIns="0" tIns="0" rIns="0" bIns="0" rtlCol="0" anchor="t"/>
          <a:lstStyle/>
          <a:p>
            <a:pPr defTabSz="761970">
              <a:lnSpc>
                <a:spcPts val="2083"/>
              </a:lnSpc>
            </a:pPr>
            <a:r>
              <a:rPr lang="en-US" sz="1292" dirty="0">
                <a:solidFill>
                  <a:srgbClr val="3B3535"/>
                </a:solidFill>
                <a:latin typeface="Calibri Light" panose="020F0302020204030204"/>
                <a:ea typeface="Sora Light" pitchFamily="34" charset="-122"/>
                <a:cs typeface="Sora Light" pitchFamily="34" charset="-120"/>
              </a:rPr>
              <a:t>Insurers and at-fault parties owe you full value</a:t>
            </a:r>
            <a:r>
              <a:rPr lang="en-US" sz="1292" dirty="0">
                <a:solidFill>
                  <a:srgbClr val="3B3535"/>
                </a:solidFill>
                <a:latin typeface="Sora Light" pitchFamily="34" charset="0"/>
                <a:ea typeface="Sora Light" pitchFamily="34" charset="-122"/>
                <a:cs typeface="Sora Light" pitchFamily="34" charset="-120"/>
              </a:rPr>
              <a:t>.</a:t>
            </a:r>
            <a:endParaRPr lang="en-US" sz="1292" dirty="0">
              <a:solidFill>
                <a:prstClr val="black"/>
              </a:solidFill>
              <a:latin typeface="Calibri" panose="020F0502020204030204"/>
            </a:endParaRPr>
          </a:p>
        </p:txBody>
      </p:sp>
      <p:pic>
        <p:nvPicPr>
          <p:cNvPr id="15" name="Image 4" descr="preencoded.png"/>
          <p:cNvPicPr>
            <a:picLocks noChangeAspect="1"/>
          </p:cNvPicPr>
          <p:nvPr/>
        </p:nvPicPr>
        <p:blipFill>
          <a:blip r:embed="rId7"/>
          <a:stretch>
            <a:fillRect/>
          </a:stretch>
        </p:blipFill>
        <p:spPr>
          <a:xfrm>
            <a:off x="588268" y="5386388"/>
            <a:ext cx="840482" cy="1008558"/>
          </a:xfrm>
          <a:prstGeom prst="rect">
            <a:avLst/>
          </a:prstGeom>
        </p:spPr>
      </p:pic>
      <p:sp>
        <p:nvSpPr>
          <p:cNvPr id="16" name="Text 9"/>
          <p:cNvSpPr/>
          <p:nvPr/>
        </p:nvSpPr>
        <p:spPr>
          <a:xfrm>
            <a:off x="1680865" y="5554464"/>
            <a:ext cx="2655987" cy="276423"/>
          </a:xfrm>
          <a:prstGeom prst="rect">
            <a:avLst/>
          </a:prstGeom>
          <a:noFill/>
          <a:ln/>
        </p:spPr>
        <p:txBody>
          <a:bodyPr wrap="none" lIns="0" tIns="0" rIns="0" bIns="0" rtlCol="0" anchor="t"/>
          <a:lstStyle/>
          <a:p>
            <a:pPr defTabSz="761970">
              <a:lnSpc>
                <a:spcPts val="2167"/>
              </a:lnSpc>
            </a:pPr>
            <a:r>
              <a:rPr lang="en-US" sz="1708" dirty="0">
                <a:solidFill>
                  <a:srgbClr val="3B3535"/>
                </a:solidFill>
                <a:latin typeface="Alexandria Semi Bold" pitchFamily="34" charset="0"/>
                <a:ea typeface="Alexandria Semi Bold" pitchFamily="34" charset="-122"/>
                <a:cs typeface="Alexandria Semi Bold" pitchFamily="34" charset="-120"/>
              </a:rPr>
              <a:t>Use Data to Find tune your process</a:t>
            </a:r>
            <a:endParaRPr lang="en-US" sz="1708" dirty="0">
              <a:solidFill>
                <a:prstClr val="black"/>
              </a:solidFill>
              <a:latin typeface="Calibri" panose="020F0502020204030204"/>
            </a:endParaRPr>
          </a:p>
        </p:txBody>
      </p:sp>
      <p:sp>
        <p:nvSpPr>
          <p:cNvPr id="17" name="Text 10"/>
          <p:cNvSpPr/>
          <p:nvPr/>
        </p:nvSpPr>
        <p:spPr>
          <a:xfrm>
            <a:off x="1680865" y="5931694"/>
            <a:ext cx="9922868" cy="268883"/>
          </a:xfrm>
          <a:prstGeom prst="rect">
            <a:avLst/>
          </a:prstGeom>
          <a:noFill/>
          <a:ln/>
        </p:spPr>
        <p:txBody>
          <a:bodyPr wrap="none" lIns="0" tIns="0" rIns="0" bIns="0" rtlCol="0" anchor="t"/>
          <a:lstStyle/>
          <a:p>
            <a:pPr defTabSz="761970">
              <a:lnSpc>
                <a:spcPts val="2083"/>
              </a:lnSpc>
            </a:pPr>
            <a:r>
              <a:rPr lang="en-US" sz="1292" dirty="0">
                <a:solidFill>
                  <a:srgbClr val="3B3535"/>
                </a:solidFill>
                <a:latin typeface="Calibri Light" panose="020F0302020204030204"/>
                <a:ea typeface="Sora Light" pitchFamily="34" charset="-122"/>
                <a:cs typeface="Sora Light" pitchFamily="34" charset="-120"/>
              </a:rPr>
              <a:t>Crash reports and tracking systems reveal opportunities.</a:t>
            </a:r>
            <a:endParaRPr lang="en-US" sz="1292" dirty="0">
              <a:solidFill>
                <a:prstClr val="black"/>
              </a:solidFill>
              <a:latin typeface="Calibri Light" panose="020F0302020204030204"/>
            </a:endParaRPr>
          </a:p>
        </p:txBody>
      </p:sp>
      <p:sp>
        <p:nvSpPr>
          <p:cNvPr id="18" name="Rectangle 17">
            <a:extLst>
              <a:ext uri="{FF2B5EF4-FFF2-40B4-BE49-F238E27FC236}">
                <a16:creationId xmlns:a16="http://schemas.microsoft.com/office/drawing/2014/main" id="{12A8A511-1DCC-EF48-F61F-B2678C0E7742}"/>
              </a:ext>
            </a:extLst>
          </p:cNvPr>
          <p:cNvSpPr/>
          <p:nvPr/>
        </p:nvSpPr>
        <p:spPr>
          <a:xfrm>
            <a:off x="10762180" y="6394946"/>
            <a:ext cx="1369888" cy="3859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61970"/>
            <a:r>
              <a:rPr lang="en-US" sz="1500" dirty="0">
                <a:solidFill>
                  <a:prstClr val="white"/>
                </a:solidFill>
                <a:latin typeface="Calibri" panose="020F0502020204030204"/>
              </a:rP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2000" cy="6858000"/>
          </a:xfrm>
          <a:prstGeom prst="rect">
            <a:avLst/>
          </a:prstGeom>
        </p:spPr>
      </p:pic>
      <p:sp>
        <p:nvSpPr>
          <p:cNvPr id="3" name="Text 0"/>
          <p:cNvSpPr/>
          <p:nvPr/>
        </p:nvSpPr>
        <p:spPr>
          <a:xfrm>
            <a:off x="5203924" y="1387872"/>
            <a:ext cx="6356152" cy="1187847"/>
          </a:xfrm>
          <a:prstGeom prst="rect">
            <a:avLst/>
          </a:prstGeom>
          <a:noFill/>
          <a:ln/>
        </p:spPr>
        <p:txBody>
          <a:bodyPr wrap="square" lIns="0" tIns="0" rIns="0" bIns="0" rtlCol="0" anchor="t"/>
          <a:lstStyle/>
          <a:p>
            <a:pPr defTabSz="761970">
              <a:lnSpc>
                <a:spcPts val="4666"/>
              </a:lnSpc>
            </a:pPr>
            <a:r>
              <a:rPr lang="en-US" sz="3708" dirty="0">
                <a:solidFill>
                  <a:srgbClr val="1F1E1E"/>
                </a:solidFill>
                <a:latin typeface="Alexandria Semi Bold" pitchFamily="34" charset="0"/>
                <a:ea typeface="Alexandria Semi Bold" pitchFamily="34" charset="-122"/>
                <a:cs typeface="Alexandria Semi Bold" pitchFamily="34" charset="-120"/>
              </a:rPr>
              <a:t>Overcoming the "Too Much Work" Objection</a:t>
            </a:r>
            <a:endParaRPr lang="en-US" sz="3708" dirty="0">
              <a:solidFill>
                <a:prstClr val="black"/>
              </a:solidFill>
              <a:latin typeface="Calibri" panose="020F0502020204030204"/>
            </a:endParaRPr>
          </a:p>
        </p:txBody>
      </p:sp>
      <p:sp>
        <p:nvSpPr>
          <p:cNvPr id="4" name="Shape 1"/>
          <p:cNvSpPr/>
          <p:nvPr/>
        </p:nvSpPr>
        <p:spPr>
          <a:xfrm>
            <a:off x="5203925" y="2846487"/>
            <a:ext cx="135334" cy="694035"/>
          </a:xfrm>
          <a:prstGeom prst="roundRect">
            <a:avLst>
              <a:gd name="adj" fmla="val 56033"/>
            </a:avLst>
          </a:prstGeom>
          <a:solidFill>
            <a:srgbClr val="D5DCF6"/>
          </a:solidFill>
          <a:ln w="7620">
            <a:solidFill>
              <a:srgbClr val="BBC2DC"/>
            </a:solidFill>
            <a:prstDash val="solid"/>
          </a:ln>
        </p:spPr>
        <p:txBody>
          <a:bodyPr/>
          <a:lstStyle/>
          <a:p>
            <a:pPr defTabSz="761970"/>
            <a:endParaRPr lang="en-US" sz="1500">
              <a:solidFill>
                <a:prstClr val="black"/>
              </a:solidFill>
              <a:latin typeface="Calibri" panose="020F0502020204030204"/>
            </a:endParaRPr>
          </a:p>
        </p:txBody>
      </p:sp>
      <p:sp>
        <p:nvSpPr>
          <p:cNvPr id="5" name="Text 2"/>
          <p:cNvSpPr/>
          <p:nvPr/>
        </p:nvSpPr>
        <p:spPr>
          <a:xfrm>
            <a:off x="5610027" y="2846487"/>
            <a:ext cx="2554486"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Acknowledge Reality</a:t>
            </a:r>
            <a:endParaRPr lang="en-US" sz="1833" dirty="0">
              <a:solidFill>
                <a:prstClr val="black"/>
              </a:solidFill>
              <a:latin typeface="Calibri" panose="020F0502020204030204"/>
            </a:endParaRPr>
          </a:p>
        </p:txBody>
      </p:sp>
      <p:sp>
        <p:nvSpPr>
          <p:cNvPr id="6" name="Text 3"/>
          <p:cNvSpPr/>
          <p:nvPr/>
        </p:nvSpPr>
        <p:spPr>
          <a:xfrm>
            <a:off x="5610027" y="3251597"/>
            <a:ext cx="5950049" cy="288925"/>
          </a:xfrm>
          <a:prstGeom prst="rect">
            <a:avLst/>
          </a:prstGeom>
          <a:noFill/>
          <a:ln/>
        </p:spPr>
        <p:txBody>
          <a:bodyPr wrap="non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Risk managers already stretched thin with daily demands.</a:t>
            </a:r>
            <a:endParaRPr lang="en-US" sz="1417" dirty="0">
              <a:solidFill>
                <a:prstClr val="black"/>
              </a:solidFill>
              <a:latin typeface="Calibri Light" panose="020F0302020204030204"/>
            </a:endParaRPr>
          </a:p>
        </p:txBody>
      </p:sp>
      <p:sp>
        <p:nvSpPr>
          <p:cNvPr id="7" name="Shape 4"/>
          <p:cNvSpPr/>
          <p:nvPr/>
        </p:nvSpPr>
        <p:spPr>
          <a:xfrm>
            <a:off x="5474693" y="3721001"/>
            <a:ext cx="135334" cy="694035"/>
          </a:xfrm>
          <a:prstGeom prst="roundRect">
            <a:avLst>
              <a:gd name="adj" fmla="val 56033"/>
            </a:avLst>
          </a:prstGeom>
          <a:solidFill>
            <a:srgbClr val="D5DCF6"/>
          </a:solidFill>
          <a:ln w="7620">
            <a:solidFill>
              <a:srgbClr val="BBC2DC"/>
            </a:solidFill>
            <a:prstDash val="solid"/>
          </a:ln>
        </p:spPr>
        <p:txBody>
          <a:bodyPr/>
          <a:lstStyle/>
          <a:p>
            <a:pPr defTabSz="761970"/>
            <a:endParaRPr lang="en-US" sz="1500">
              <a:solidFill>
                <a:prstClr val="black"/>
              </a:solidFill>
              <a:latin typeface="Calibri" panose="020F0502020204030204"/>
            </a:endParaRPr>
          </a:p>
        </p:txBody>
      </p:sp>
      <p:sp>
        <p:nvSpPr>
          <p:cNvPr id="8" name="Text 5"/>
          <p:cNvSpPr/>
          <p:nvPr/>
        </p:nvSpPr>
        <p:spPr>
          <a:xfrm>
            <a:off x="5880794" y="3721001"/>
            <a:ext cx="2763738"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Develop Smart Process</a:t>
            </a:r>
            <a:endParaRPr lang="en-US" sz="1833" dirty="0">
              <a:solidFill>
                <a:prstClr val="black"/>
              </a:solidFill>
              <a:latin typeface="Calibri" panose="020F0502020204030204"/>
            </a:endParaRPr>
          </a:p>
        </p:txBody>
      </p:sp>
      <p:sp>
        <p:nvSpPr>
          <p:cNvPr id="9" name="Text 6"/>
          <p:cNvSpPr/>
          <p:nvPr/>
        </p:nvSpPr>
        <p:spPr>
          <a:xfrm>
            <a:off x="5880794" y="4126111"/>
            <a:ext cx="5679282" cy="288925"/>
          </a:xfrm>
          <a:prstGeom prst="rect">
            <a:avLst/>
          </a:prstGeom>
          <a:noFill/>
          <a:ln/>
        </p:spPr>
        <p:txBody>
          <a:bodyPr wrap="non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Recovery doesn't have to add workload to your team.</a:t>
            </a:r>
            <a:endParaRPr lang="en-US" sz="1417" dirty="0">
              <a:solidFill>
                <a:prstClr val="black"/>
              </a:solidFill>
              <a:latin typeface="Calibri Light" panose="020F0302020204030204"/>
            </a:endParaRPr>
          </a:p>
        </p:txBody>
      </p:sp>
      <p:sp>
        <p:nvSpPr>
          <p:cNvPr id="10" name="Shape 7"/>
          <p:cNvSpPr/>
          <p:nvPr/>
        </p:nvSpPr>
        <p:spPr>
          <a:xfrm>
            <a:off x="5745560" y="4595515"/>
            <a:ext cx="135334" cy="694035"/>
          </a:xfrm>
          <a:prstGeom prst="roundRect">
            <a:avLst>
              <a:gd name="adj" fmla="val 56033"/>
            </a:avLst>
          </a:prstGeom>
          <a:solidFill>
            <a:srgbClr val="D5DCF6"/>
          </a:solidFill>
          <a:ln w="7620">
            <a:solidFill>
              <a:srgbClr val="BBC2DC"/>
            </a:solidFill>
            <a:prstDash val="solid"/>
          </a:ln>
        </p:spPr>
        <p:txBody>
          <a:bodyPr/>
          <a:lstStyle/>
          <a:p>
            <a:pPr defTabSz="761970"/>
            <a:endParaRPr lang="en-US" sz="1500">
              <a:solidFill>
                <a:prstClr val="black"/>
              </a:solidFill>
              <a:latin typeface="Calibri" panose="020F0502020204030204"/>
            </a:endParaRPr>
          </a:p>
        </p:txBody>
      </p:sp>
      <p:sp>
        <p:nvSpPr>
          <p:cNvPr id="11" name="Text 8"/>
          <p:cNvSpPr/>
          <p:nvPr/>
        </p:nvSpPr>
        <p:spPr>
          <a:xfrm>
            <a:off x="6151662" y="4595515"/>
            <a:ext cx="2546648" cy="296863"/>
          </a:xfrm>
          <a:prstGeom prst="rect">
            <a:avLst/>
          </a:prstGeom>
          <a:noFill/>
          <a:ln/>
        </p:spPr>
        <p:txBody>
          <a:bodyPr wrap="none" lIns="0" tIns="0" rIns="0" bIns="0" rtlCol="0" anchor="t"/>
          <a:lstStyle/>
          <a:p>
            <a:pP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Implement Solutions</a:t>
            </a:r>
            <a:endParaRPr lang="en-US" sz="1833" dirty="0">
              <a:solidFill>
                <a:prstClr val="black"/>
              </a:solidFill>
              <a:latin typeface="Calibri" panose="020F0502020204030204"/>
            </a:endParaRPr>
          </a:p>
        </p:txBody>
      </p:sp>
      <p:sp>
        <p:nvSpPr>
          <p:cNvPr id="12" name="Text 9"/>
          <p:cNvSpPr/>
          <p:nvPr/>
        </p:nvSpPr>
        <p:spPr>
          <a:xfrm>
            <a:off x="6151662" y="5000625"/>
            <a:ext cx="5408414" cy="288925"/>
          </a:xfrm>
          <a:prstGeom prst="rect">
            <a:avLst/>
          </a:prstGeom>
          <a:noFill/>
          <a:ln/>
        </p:spPr>
        <p:txBody>
          <a:bodyPr wrap="none" lIns="0" tIns="0" rIns="0" bIns="0" rtlCol="0" anchor="t"/>
          <a:lstStyle/>
          <a:p>
            <a:pPr defTabSz="761970">
              <a:lnSpc>
                <a:spcPts val="2250"/>
              </a:lnSpc>
            </a:pPr>
            <a:r>
              <a:rPr lang="en-US" sz="1417" dirty="0">
                <a:solidFill>
                  <a:srgbClr val="3B3535"/>
                </a:solidFill>
                <a:latin typeface="Calibri Light" panose="020F0302020204030204"/>
                <a:ea typeface="Sora Light" pitchFamily="34" charset="-122"/>
                <a:cs typeface="Sora Light" pitchFamily="34" charset="-120"/>
              </a:rPr>
              <a:t>The right approach makes recovery nearly seamless.</a:t>
            </a:r>
            <a:endParaRPr lang="en-US" sz="1417" dirty="0">
              <a:solidFill>
                <a:prstClr val="black"/>
              </a:solidFill>
              <a:latin typeface="Calibri Light" panose="020F0302020204030204"/>
            </a:endParaRPr>
          </a:p>
        </p:txBody>
      </p:sp>
      <p:sp>
        <p:nvSpPr>
          <p:cNvPr id="13" name="Rectangle 12">
            <a:extLst>
              <a:ext uri="{FF2B5EF4-FFF2-40B4-BE49-F238E27FC236}">
                <a16:creationId xmlns:a16="http://schemas.microsoft.com/office/drawing/2014/main" id="{67C23DD3-D708-2817-3FB4-838FEE8CDFC5}"/>
              </a:ext>
            </a:extLst>
          </p:cNvPr>
          <p:cNvSpPr/>
          <p:nvPr/>
        </p:nvSpPr>
        <p:spPr>
          <a:xfrm>
            <a:off x="10736495" y="6472719"/>
            <a:ext cx="1361326" cy="2889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61970"/>
            <a:r>
              <a:rPr lang="en-US" sz="1500" dirty="0">
                <a:solidFill>
                  <a:prstClr val="white"/>
                </a:solidFill>
                <a:latin typeface="Calibri" panose="020F0502020204030204"/>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2256830"/>
          </a:xfrm>
          <a:prstGeom prst="rect">
            <a:avLst/>
          </a:prstGeom>
        </p:spPr>
      </p:pic>
      <p:sp>
        <p:nvSpPr>
          <p:cNvPr id="3" name="Text 0"/>
          <p:cNvSpPr/>
          <p:nvPr/>
        </p:nvSpPr>
        <p:spPr>
          <a:xfrm>
            <a:off x="631924" y="3348633"/>
            <a:ext cx="4751288" cy="593923"/>
          </a:xfrm>
          <a:prstGeom prst="rect">
            <a:avLst/>
          </a:prstGeom>
          <a:noFill/>
          <a:ln/>
        </p:spPr>
        <p:txBody>
          <a:bodyPr wrap="none" lIns="0" tIns="0" rIns="0" bIns="0" rtlCol="0" anchor="t"/>
          <a:lstStyle/>
          <a:p>
            <a:pPr defTabSz="761970">
              <a:lnSpc>
                <a:spcPts val="4666"/>
              </a:lnSpc>
            </a:pPr>
            <a:r>
              <a:rPr lang="en-US" sz="3708" dirty="0">
                <a:solidFill>
                  <a:srgbClr val="1F1E1E"/>
                </a:solidFill>
                <a:latin typeface="Alexandria Semi Bold" pitchFamily="34" charset="0"/>
                <a:ea typeface="Alexandria Semi Bold" pitchFamily="34" charset="-122"/>
                <a:cs typeface="Alexandria Semi Bold" pitchFamily="34" charset="-120"/>
              </a:rPr>
              <a:t>Final Takeaways</a:t>
            </a:r>
            <a:endParaRPr lang="en-US" sz="3708" dirty="0">
              <a:solidFill>
                <a:prstClr val="black"/>
              </a:solidFill>
              <a:latin typeface="Calibri" panose="020F0502020204030204"/>
            </a:endParaRPr>
          </a:p>
        </p:txBody>
      </p:sp>
      <p:pic>
        <p:nvPicPr>
          <p:cNvPr id="4" name="Image 1" descr="preencoded.png"/>
          <p:cNvPicPr>
            <a:picLocks noChangeAspect="1"/>
          </p:cNvPicPr>
          <p:nvPr/>
        </p:nvPicPr>
        <p:blipFill>
          <a:blip r:embed="rId4"/>
          <a:stretch>
            <a:fillRect/>
          </a:stretch>
        </p:blipFill>
        <p:spPr>
          <a:xfrm>
            <a:off x="631925" y="4244876"/>
            <a:ext cx="451346" cy="451346"/>
          </a:xfrm>
          <a:prstGeom prst="rect">
            <a:avLst/>
          </a:prstGeom>
        </p:spPr>
      </p:pic>
      <p:sp>
        <p:nvSpPr>
          <p:cNvPr id="5" name="Text 1"/>
          <p:cNvSpPr/>
          <p:nvPr/>
        </p:nvSpPr>
        <p:spPr>
          <a:xfrm>
            <a:off x="1263749" y="4213324"/>
            <a:ext cx="1897063" cy="577850"/>
          </a:xfrm>
          <a:prstGeom prst="rect">
            <a:avLst/>
          </a:prstGeom>
          <a:noFill/>
          <a:ln/>
        </p:spPr>
        <p:txBody>
          <a:bodyPr wrap="square" lIns="0" tIns="0" rIns="0" bIns="0" rtlCol="0" anchor="t"/>
          <a:lstStyle/>
          <a:p>
            <a:pPr defTabSz="761970">
              <a:lnSpc>
                <a:spcPts val="2250"/>
              </a:lnSpc>
            </a:pPr>
            <a:r>
              <a:rPr lang="en-US" sz="1417" b="1" dirty="0">
                <a:solidFill>
                  <a:srgbClr val="3B3535"/>
                </a:solidFill>
                <a:latin typeface="Calibri" panose="020F0502020204030204"/>
                <a:ea typeface="Sora Light" pitchFamily="34" charset="-122"/>
                <a:cs typeface="Sora Light" pitchFamily="34" charset="-120"/>
              </a:rPr>
              <a:t>Lost Claims Recoverable</a:t>
            </a:r>
            <a:endParaRPr lang="en-US" sz="1417" dirty="0">
              <a:solidFill>
                <a:prstClr val="black"/>
              </a:solidFill>
              <a:latin typeface="Calibri" panose="020F0502020204030204"/>
            </a:endParaRPr>
          </a:p>
        </p:txBody>
      </p:sp>
      <p:sp>
        <p:nvSpPr>
          <p:cNvPr id="6" name="Text 2"/>
          <p:cNvSpPr/>
          <p:nvPr/>
        </p:nvSpPr>
        <p:spPr>
          <a:xfrm>
            <a:off x="1263749" y="4899422"/>
            <a:ext cx="1897063" cy="866775"/>
          </a:xfrm>
          <a:prstGeom prst="rect">
            <a:avLst/>
          </a:prstGeom>
          <a:noFill/>
          <a:ln/>
        </p:spPr>
        <p:txBody>
          <a:bodyPr wrap="square" lIns="0" tIns="0" rIns="0" bIns="0" rtlCol="0" anchor="t"/>
          <a:lstStyle/>
          <a:p>
            <a:pPr defTabSz="761970">
              <a:lnSpc>
                <a:spcPts val="2250"/>
              </a:lnSpc>
            </a:pPr>
            <a:r>
              <a:rPr lang="en-US" sz="1417" dirty="0">
                <a:solidFill>
                  <a:srgbClr val="3B3535"/>
                </a:solidFill>
                <a:latin typeface="Sora Light" pitchFamily="34" charset="0"/>
                <a:ea typeface="Sora Light" pitchFamily="34" charset="-122"/>
                <a:cs typeface="Sora Light" pitchFamily="34" charset="-120"/>
              </a:rPr>
              <a:t>Past damages aren't necessarily gone forever.</a:t>
            </a:r>
            <a:endParaRPr lang="en-US" sz="1417" dirty="0">
              <a:solidFill>
                <a:prstClr val="black"/>
              </a:solidFill>
              <a:latin typeface="Calibri" panose="020F0502020204030204"/>
            </a:endParaRPr>
          </a:p>
        </p:txBody>
      </p:sp>
      <p:pic>
        <p:nvPicPr>
          <p:cNvPr id="7" name="Image 2" descr="preencoded.png"/>
          <p:cNvPicPr>
            <a:picLocks noChangeAspect="1"/>
          </p:cNvPicPr>
          <p:nvPr/>
        </p:nvPicPr>
        <p:blipFill>
          <a:blip r:embed="rId5"/>
          <a:stretch>
            <a:fillRect/>
          </a:stretch>
        </p:blipFill>
        <p:spPr>
          <a:xfrm>
            <a:off x="3431580" y="4244876"/>
            <a:ext cx="451346" cy="451346"/>
          </a:xfrm>
          <a:prstGeom prst="rect">
            <a:avLst/>
          </a:prstGeom>
        </p:spPr>
      </p:pic>
      <p:sp>
        <p:nvSpPr>
          <p:cNvPr id="8" name="Text 3"/>
          <p:cNvSpPr/>
          <p:nvPr/>
        </p:nvSpPr>
        <p:spPr>
          <a:xfrm>
            <a:off x="4063405" y="4213324"/>
            <a:ext cx="1897162" cy="288925"/>
          </a:xfrm>
          <a:prstGeom prst="rect">
            <a:avLst/>
          </a:prstGeom>
          <a:noFill/>
          <a:ln/>
        </p:spPr>
        <p:txBody>
          <a:bodyPr wrap="none" lIns="0" tIns="0" rIns="0" bIns="0" rtlCol="0" anchor="t"/>
          <a:lstStyle/>
          <a:p>
            <a:pPr defTabSz="761970">
              <a:lnSpc>
                <a:spcPts val="2250"/>
              </a:lnSpc>
            </a:pPr>
            <a:r>
              <a:rPr lang="en-US" sz="1417" b="1" dirty="0">
                <a:solidFill>
                  <a:srgbClr val="3B3535"/>
                </a:solidFill>
                <a:latin typeface="Calibri" panose="020F0502020204030204"/>
                <a:ea typeface="Sora Light" pitchFamily="34" charset="-122"/>
                <a:cs typeface="Sora Light" pitchFamily="34" charset="-120"/>
              </a:rPr>
              <a:t>Budget Impact</a:t>
            </a:r>
            <a:endParaRPr lang="en-US" sz="1417" dirty="0">
              <a:solidFill>
                <a:prstClr val="black"/>
              </a:solidFill>
              <a:latin typeface="Calibri" panose="020F0502020204030204"/>
            </a:endParaRPr>
          </a:p>
        </p:txBody>
      </p:sp>
      <p:sp>
        <p:nvSpPr>
          <p:cNvPr id="9" name="Text 4"/>
          <p:cNvSpPr/>
          <p:nvPr/>
        </p:nvSpPr>
        <p:spPr>
          <a:xfrm>
            <a:off x="4063405" y="4610497"/>
            <a:ext cx="1897162" cy="866775"/>
          </a:xfrm>
          <a:prstGeom prst="rect">
            <a:avLst/>
          </a:prstGeom>
          <a:noFill/>
          <a:ln/>
        </p:spPr>
        <p:txBody>
          <a:bodyPr wrap="square" lIns="0" tIns="0" rIns="0" bIns="0" rtlCol="0" anchor="t"/>
          <a:lstStyle/>
          <a:p>
            <a:pPr defTabSz="761970">
              <a:lnSpc>
                <a:spcPts val="2250"/>
              </a:lnSpc>
            </a:pPr>
            <a:r>
              <a:rPr lang="en-US" sz="1417" dirty="0">
                <a:solidFill>
                  <a:srgbClr val="3B3535"/>
                </a:solidFill>
                <a:latin typeface="Sora Light" pitchFamily="34" charset="0"/>
                <a:ea typeface="Sora Light" pitchFamily="34" charset="-122"/>
                <a:cs typeface="Sora Light" pitchFamily="34" charset="-120"/>
              </a:rPr>
              <a:t>Your department deserves full financial recovery.</a:t>
            </a:r>
            <a:endParaRPr lang="en-US" sz="1417" dirty="0">
              <a:solidFill>
                <a:prstClr val="black"/>
              </a:solidFill>
              <a:latin typeface="Calibri" panose="020F0502020204030204"/>
            </a:endParaRPr>
          </a:p>
        </p:txBody>
      </p:sp>
      <p:pic>
        <p:nvPicPr>
          <p:cNvPr id="10" name="Image 3" descr="preencoded.png"/>
          <p:cNvPicPr>
            <a:picLocks noChangeAspect="1"/>
          </p:cNvPicPr>
          <p:nvPr/>
        </p:nvPicPr>
        <p:blipFill>
          <a:blip r:embed="rId6"/>
          <a:stretch>
            <a:fillRect/>
          </a:stretch>
        </p:blipFill>
        <p:spPr>
          <a:xfrm>
            <a:off x="6231335" y="4244876"/>
            <a:ext cx="451346" cy="451346"/>
          </a:xfrm>
          <a:prstGeom prst="rect">
            <a:avLst/>
          </a:prstGeom>
        </p:spPr>
      </p:pic>
      <p:sp>
        <p:nvSpPr>
          <p:cNvPr id="11" name="Text 5"/>
          <p:cNvSpPr/>
          <p:nvPr/>
        </p:nvSpPr>
        <p:spPr>
          <a:xfrm>
            <a:off x="6863159" y="4213324"/>
            <a:ext cx="1897162" cy="288925"/>
          </a:xfrm>
          <a:prstGeom prst="rect">
            <a:avLst/>
          </a:prstGeom>
          <a:noFill/>
          <a:ln/>
        </p:spPr>
        <p:txBody>
          <a:bodyPr wrap="none" lIns="0" tIns="0" rIns="0" bIns="0" rtlCol="0" anchor="t"/>
          <a:lstStyle/>
          <a:p>
            <a:pPr defTabSz="761970">
              <a:lnSpc>
                <a:spcPts val="2250"/>
              </a:lnSpc>
            </a:pPr>
            <a:r>
              <a:rPr lang="en-US" sz="1417" b="1" dirty="0">
                <a:solidFill>
                  <a:srgbClr val="3B3535"/>
                </a:solidFill>
                <a:latin typeface="Calibri Light" panose="020F0302020204030204"/>
                <a:ea typeface="Sora Light" pitchFamily="34" charset="-122"/>
                <a:cs typeface="Sora Light" pitchFamily="34" charset="-120"/>
              </a:rPr>
              <a:t>Six-Figure Potential</a:t>
            </a:r>
            <a:endParaRPr lang="en-US" sz="1417" dirty="0">
              <a:solidFill>
                <a:prstClr val="black"/>
              </a:solidFill>
              <a:latin typeface="Calibri Light" panose="020F0302020204030204"/>
            </a:endParaRPr>
          </a:p>
        </p:txBody>
      </p:sp>
      <p:sp>
        <p:nvSpPr>
          <p:cNvPr id="12" name="Text 6"/>
          <p:cNvSpPr/>
          <p:nvPr/>
        </p:nvSpPr>
        <p:spPr>
          <a:xfrm>
            <a:off x="6863159" y="4610497"/>
            <a:ext cx="1897162" cy="866775"/>
          </a:xfrm>
          <a:prstGeom prst="rect">
            <a:avLst/>
          </a:prstGeom>
          <a:noFill/>
          <a:ln/>
        </p:spPr>
        <p:txBody>
          <a:bodyPr wrap="square" lIns="0" tIns="0" rIns="0" bIns="0" rtlCol="0" anchor="t"/>
          <a:lstStyle/>
          <a:p>
            <a:pPr defTabSz="761970">
              <a:lnSpc>
                <a:spcPts val="2250"/>
              </a:lnSpc>
            </a:pPr>
            <a:r>
              <a:rPr lang="en-US" sz="1417" dirty="0">
                <a:solidFill>
                  <a:srgbClr val="3B3535"/>
                </a:solidFill>
                <a:latin typeface="Sora Light" pitchFamily="34" charset="0"/>
                <a:ea typeface="Sora Light" pitchFamily="34" charset="-122"/>
                <a:cs typeface="Sora Light" pitchFamily="34" charset="-120"/>
              </a:rPr>
              <a:t>Small strategy changes yield major returns.</a:t>
            </a:r>
            <a:endParaRPr lang="en-US" sz="1417" dirty="0">
              <a:solidFill>
                <a:prstClr val="black"/>
              </a:solidFill>
              <a:latin typeface="Calibri" panose="020F0502020204030204"/>
            </a:endParaRPr>
          </a:p>
        </p:txBody>
      </p:sp>
      <p:pic>
        <p:nvPicPr>
          <p:cNvPr id="13" name="Image 4" descr="preencoded.png"/>
          <p:cNvPicPr>
            <a:picLocks noChangeAspect="1"/>
          </p:cNvPicPr>
          <p:nvPr/>
        </p:nvPicPr>
        <p:blipFill>
          <a:blip r:embed="rId7"/>
          <a:stretch>
            <a:fillRect/>
          </a:stretch>
        </p:blipFill>
        <p:spPr>
          <a:xfrm>
            <a:off x="9031090" y="4244876"/>
            <a:ext cx="451346" cy="451346"/>
          </a:xfrm>
          <a:prstGeom prst="rect">
            <a:avLst/>
          </a:prstGeom>
        </p:spPr>
      </p:pic>
      <p:sp>
        <p:nvSpPr>
          <p:cNvPr id="14" name="Text 7"/>
          <p:cNvSpPr/>
          <p:nvPr/>
        </p:nvSpPr>
        <p:spPr>
          <a:xfrm>
            <a:off x="9662914" y="4213324"/>
            <a:ext cx="1897162" cy="577850"/>
          </a:xfrm>
          <a:prstGeom prst="rect">
            <a:avLst/>
          </a:prstGeom>
          <a:noFill/>
          <a:ln/>
        </p:spPr>
        <p:txBody>
          <a:bodyPr wrap="square" lIns="0" tIns="0" rIns="0" bIns="0" rtlCol="0" anchor="t"/>
          <a:lstStyle/>
          <a:p>
            <a:pPr defTabSz="761970">
              <a:lnSpc>
                <a:spcPts val="2250"/>
              </a:lnSpc>
            </a:pPr>
            <a:r>
              <a:rPr lang="en-US" sz="1417" b="1" dirty="0">
                <a:solidFill>
                  <a:srgbClr val="3B3535"/>
                </a:solidFill>
                <a:latin typeface="Calibri" panose="020F0502020204030204"/>
                <a:ea typeface="Sora Light" pitchFamily="34" charset="-122"/>
                <a:cs typeface="Sora Light" pitchFamily="34" charset="-120"/>
              </a:rPr>
              <a:t>Implementation Options</a:t>
            </a:r>
            <a:endParaRPr lang="en-US" sz="1417" dirty="0">
              <a:solidFill>
                <a:prstClr val="black"/>
              </a:solidFill>
              <a:latin typeface="Calibri" panose="020F0502020204030204"/>
            </a:endParaRPr>
          </a:p>
        </p:txBody>
      </p:sp>
      <p:sp>
        <p:nvSpPr>
          <p:cNvPr id="15" name="Text 8"/>
          <p:cNvSpPr/>
          <p:nvPr/>
        </p:nvSpPr>
        <p:spPr>
          <a:xfrm>
            <a:off x="9662914" y="4899422"/>
            <a:ext cx="1897162" cy="866775"/>
          </a:xfrm>
          <a:prstGeom prst="rect">
            <a:avLst/>
          </a:prstGeom>
          <a:noFill/>
          <a:ln/>
        </p:spPr>
        <p:txBody>
          <a:bodyPr wrap="square" lIns="0" tIns="0" rIns="0" bIns="0" rtlCol="0" anchor="t"/>
          <a:lstStyle/>
          <a:p>
            <a:pPr defTabSz="761970">
              <a:lnSpc>
                <a:spcPts val="2250"/>
              </a:lnSpc>
            </a:pPr>
            <a:r>
              <a:rPr lang="en-US" sz="1417" dirty="0">
                <a:solidFill>
                  <a:srgbClr val="3B3535"/>
                </a:solidFill>
                <a:latin typeface="Sora Light" pitchFamily="34" charset="0"/>
                <a:ea typeface="Sora Light" pitchFamily="34" charset="-122"/>
                <a:cs typeface="Sora Light" pitchFamily="34" charset="-120"/>
              </a:rPr>
              <a:t>Internal processes or expert assistance available.</a:t>
            </a:r>
            <a:endParaRPr lang="en-US" sz="1417" dirty="0">
              <a:solidFill>
                <a:prstClr val="black"/>
              </a:solidFill>
              <a:latin typeface="Calibri" panose="020F0502020204030204"/>
            </a:endParaRPr>
          </a:p>
        </p:txBody>
      </p:sp>
      <p:sp>
        <p:nvSpPr>
          <p:cNvPr id="16" name="Rectangle 15">
            <a:extLst>
              <a:ext uri="{FF2B5EF4-FFF2-40B4-BE49-F238E27FC236}">
                <a16:creationId xmlns:a16="http://schemas.microsoft.com/office/drawing/2014/main" id="{2EEA37C6-7F2E-D6B6-120F-225D4375682A}"/>
              </a:ext>
            </a:extLst>
          </p:cNvPr>
          <p:cNvSpPr/>
          <p:nvPr/>
        </p:nvSpPr>
        <p:spPr>
          <a:xfrm>
            <a:off x="10719371" y="6447033"/>
            <a:ext cx="1404135" cy="3006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61970"/>
            <a:r>
              <a:rPr lang="en-US" sz="1500" dirty="0">
                <a:solidFill>
                  <a:prstClr val="white"/>
                </a:solidFill>
                <a:latin typeface="Calibri" panose="020F0502020204030204"/>
              </a:rP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2256830"/>
          </a:xfrm>
          <a:prstGeom prst="rect">
            <a:avLst/>
          </a:prstGeom>
        </p:spPr>
      </p:pic>
      <p:sp>
        <p:nvSpPr>
          <p:cNvPr id="3" name="Text 0"/>
          <p:cNvSpPr/>
          <p:nvPr/>
        </p:nvSpPr>
        <p:spPr>
          <a:xfrm>
            <a:off x="4856411" y="2993647"/>
            <a:ext cx="4854674" cy="593923"/>
          </a:xfrm>
          <a:prstGeom prst="rect">
            <a:avLst/>
          </a:prstGeom>
          <a:noFill/>
          <a:ln/>
        </p:spPr>
        <p:txBody>
          <a:bodyPr wrap="none" lIns="0" tIns="0" rIns="0" bIns="0" rtlCol="0" anchor="t"/>
          <a:lstStyle/>
          <a:p>
            <a:pPr defTabSz="761970">
              <a:lnSpc>
                <a:spcPts val="4666"/>
              </a:lnSpc>
            </a:pPr>
            <a:r>
              <a:rPr lang="en-US" sz="7333" b="1" dirty="0">
                <a:solidFill>
                  <a:srgbClr val="1F1E1E"/>
                </a:solidFill>
                <a:latin typeface="Alexandria Semi Bold" pitchFamily="34" charset="0"/>
                <a:ea typeface="Alexandria Semi Bold" pitchFamily="34" charset="-122"/>
                <a:cs typeface="Alexandria Semi Bold" pitchFamily="34" charset="-120"/>
              </a:rPr>
              <a:t>Q&amp;A </a:t>
            </a:r>
            <a:endParaRPr lang="en-US" sz="7333" b="1" dirty="0">
              <a:solidFill>
                <a:prstClr val="black"/>
              </a:solidFill>
              <a:latin typeface="Calibri" panose="020F0502020204030204"/>
            </a:endParaRPr>
          </a:p>
        </p:txBody>
      </p:sp>
      <p:sp>
        <p:nvSpPr>
          <p:cNvPr id="4" name="Text 1"/>
          <p:cNvSpPr/>
          <p:nvPr/>
        </p:nvSpPr>
        <p:spPr>
          <a:xfrm>
            <a:off x="631925" y="4132659"/>
            <a:ext cx="3462139" cy="595808"/>
          </a:xfrm>
          <a:prstGeom prst="rect">
            <a:avLst/>
          </a:prstGeom>
          <a:noFill/>
          <a:ln/>
        </p:spPr>
        <p:txBody>
          <a:bodyPr wrap="none" lIns="0" tIns="0" rIns="0" bIns="0" rtlCol="0" anchor="t"/>
          <a:lstStyle/>
          <a:p>
            <a:pPr algn="ctr" defTabSz="761970">
              <a:lnSpc>
                <a:spcPts val="4666"/>
              </a:lnSpc>
            </a:pPr>
            <a:endParaRPr lang="en-US" sz="4666" dirty="0">
              <a:solidFill>
                <a:prstClr val="black"/>
              </a:solidFill>
              <a:latin typeface="Calibri" panose="020F0502020204030204"/>
            </a:endParaRPr>
          </a:p>
        </p:txBody>
      </p:sp>
      <p:sp>
        <p:nvSpPr>
          <p:cNvPr id="5" name="Text 2"/>
          <p:cNvSpPr/>
          <p:nvPr/>
        </p:nvSpPr>
        <p:spPr>
          <a:xfrm>
            <a:off x="1175147" y="4953993"/>
            <a:ext cx="2375594" cy="296863"/>
          </a:xfrm>
          <a:prstGeom prst="rect">
            <a:avLst/>
          </a:prstGeom>
          <a:noFill/>
          <a:ln/>
        </p:spPr>
        <p:txBody>
          <a:bodyPr wrap="none" lIns="0" tIns="0" rIns="0" bIns="0" rtlCol="0" anchor="t"/>
          <a:lstStyle/>
          <a:p>
            <a:pPr algn="ct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Recovery Potential</a:t>
            </a:r>
            <a:endParaRPr lang="en-US" sz="1833" dirty="0">
              <a:solidFill>
                <a:prstClr val="black"/>
              </a:solidFill>
              <a:latin typeface="Calibri" panose="020F0502020204030204"/>
            </a:endParaRPr>
          </a:p>
        </p:txBody>
      </p:sp>
      <p:sp>
        <p:nvSpPr>
          <p:cNvPr id="6" name="Text 3"/>
          <p:cNvSpPr/>
          <p:nvPr/>
        </p:nvSpPr>
        <p:spPr>
          <a:xfrm>
            <a:off x="631925" y="5359103"/>
            <a:ext cx="3462139" cy="577850"/>
          </a:xfrm>
          <a:prstGeom prst="rect">
            <a:avLst/>
          </a:prstGeom>
          <a:noFill/>
          <a:ln/>
        </p:spPr>
        <p:txBody>
          <a:bodyPr wrap="square" lIns="0" tIns="0" rIns="0" bIns="0" rtlCol="0" anchor="t"/>
          <a:lstStyle/>
          <a:p>
            <a:pPr algn="ctr" defTabSz="761970">
              <a:lnSpc>
                <a:spcPts val="2250"/>
              </a:lnSpc>
            </a:pPr>
            <a:r>
              <a:rPr lang="en-US" sz="1417" dirty="0">
                <a:solidFill>
                  <a:srgbClr val="3B3535"/>
                </a:solidFill>
                <a:latin typeface="Sora Light" pitchFamily="34" charset="0"/>
                <a:ea typeface="Sora Light" pitchFamily="34" charset="-122"/>
                <a:cs typeface="Sora Light" pitchFamily="34" charset="-120"/>
              </a:rPr>
              <a:t>Full damage recovery is possible with right approach.</a:t>
            </a:r>
            <a:endParaRPr lang="en-US" sz="1417" dirty="0">
              <a:solidFill>
                <a:prstClr val="black"/>
              </a:solidFill>
              <a:latin typeface="Calibri" panose="020F0502020204030204"/>
            </a:endParaRPr>
          </a:p>
        </p:txBody>
      </p:sp>
      <p:sp>
        <p:nvSpPr>
          <p:cNvPr id="7" name="Text 4"/>
          <p:cNvSpPr/>
          <p:nvPr/>
        </p:nvSpPr>
        <p:spPr>
          <a:xfrm>
            <a:off x="4364832" y="4132659"/>
            <a:ext cx="3462238" cy="595808"/>
          </a:xfrm>
          <a:prstGeom prst="rect">
            <a:avLst/>
          </a:prstGeom>
          <a:noFill/>
          <a:ln/>
        </p:spPr>
        <p:txBody>
          <a:bodyPr wrap="none" lIns="0" tIns="0" rIns="0" bIns="0" rtlCol="0" anchor="t"/>
          <a:lstStyle/>
          <a:p>
            <a:pPr algn="ctr" defTabSz="761970">
              <a:lnSpc>
                <a:spcPts val="4666"/>
              </a:lnSpc>
            </a:pPr>
            <a:endParaRPr lang="en-US" sz="4666" dirty="0">
              <a:solidFill>
                <a:prstClr val="black"/>
              </a:solidFill>
              <a:latin typeface="Calibri" panose="020F0502020204030204"/>
            </a:endParaRPr>
          </a:p>
        </p:txBody>
      </p:sp>
      <p:sp>
        <p:nvSpPr>
          <p:cNvPr id="8" name="Text 5"/>
          <p:cNvSpPr/>
          <p:nvPr/>
        </p:nvSpPr>
        <p:spPr>
          <a:xfrm>
            <a:off x="4908154" y="4953993"/>
            <a:ext cx="2375594" cy="296863"/>
          </a:xfrm>
          <a:prstGeom prst="rect">
            <a:avLst/>
          </a:prstGeom>
          <a:noFill/>
          <a:ln/>
        </p:spPr>
        <p:txBody>
          <a:bodyPr wrap="none" lIns="0" tIns="0" rIns="0" bIns="0" rtlCol="0" anchor="t"/>
          <a:lstStyle/>
          <a:p>
            <a:pPr algn="ct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Analysis Cost</a:t>
            </a:r>
            <a:endParaRPr lang="en-US" sz="1833" dirty="0">
              <a:solidFill>
                <a:prstClr val="black"/>
              </a:solidFill>
              <a:latin typeface="Calibri" panose="020F0502020204030204"/>
            </a:endParaRPr>
          </a:p>
        </p:txBody>
      </p:sp>
      <p:sp>
        <p:nvSpPr>
          <p:cNvPr id="9" name="Text 6"/>
          <p:cNvSpPr/>
          <p:nvPr/>
        </p:nvSpPr>
        <p:spPr>
          <a:xfrm>
            <a:off x="4364832" y="5359103"/>
            <a:ext cx="3462238" cy="577850"/>
          </a:xfrm>
          <a:prstGeom prst="rect">
            <a:avLst/>
          </a:prstGeom>
          <a:noFill/>
          <a:ln/>
        </p:spPr>
        <p:txBody>
          <a:bodyPr wrap="square" lIns="0" tIns="0" rIns="0" bIns="0" rtlCol="0" anchor="t"/>
          <a:lstStyle/>
          <a:p>
            <a:pPr algn="ctr" defTabSz="761970">
              <a:lnSpc>
                <a:spcPts val="2250"/>
              </a:lnSpc>
            </a:pPr>
            <a:r>
              <a:rPr lang="en-US" sz="1417" dirty="0">
                <a:solidFill>
                  <a:srgbClr val="3B3535"/>
                </a:solidFill>
                <a:latin typeface="Sora Light" pitchFamily="34" charset="0"/>
                <a:ea typeface="Sora Light" pitchFamily="34" charset="-122"/>
                <a:cs typeface="Sora Light" pitchFamily="34" charset="-120"/>
              </a:rPr>
              <a:t>Free evaluation of past claims for all attendees.</a:t>
            </a:r>
            <a:endParaRPr lang="en-US" sz="1417" dirty="0">
              <a:solidFill>
                <a:prstClr val="black"/>
              </a:solidFill>
              <a:latin typeface="Calibri" panose="020F0502020204030204"/>
            </a:endParaRPr>
          </a:p>
        </p:txBody>
      </p:sp>
      <p:sp>
        <p:nvSpPr>
          <p:cNvPr id="10" name="Text 7"/>
          <p:cNvSpPr/>
          <p:nvPr/>
        </p:nvSpPr>
        <p:spPr>
          <a:xfrm>
            <a:off x="8097838" y="4132659"/>
            <a:ext cx="3462139" cy="595808"/>
          </a:xfrm>
          <a:prstGeom prst="rect">
            <a:avLst/>
          </a:prstGeom>
          <a:noFill/>
          <a:ln/>
        </p:spPr>
        <p:txBody>
          <a:bodyPr wrap="none" lIns="0" tIns="0" rIns="0" bIns="0" rtlCol="0" anchor="t"/>
          <a:lstStyle/>
          <a:p>
            <a:pPr algn="ctr" defTabSz="761970">
              <a:lnSpc>
                <a:spcPts val="4666"/>
              </a:lnSpc>
            </a:pPr>
            <a:endParaRPr lang="en-US" sz="4666" dirty="0">
              <a:solidFill>
                <a:prstClr val="black"/>
              </a:solidFill>
              <a:latin typeface="Calibri" panose="020F0502020204030204"/>
            </a:endParaRPr>
          </a:p>
        </p:txBody>
      </p:sp>
      <p:sp>
        <p:nvSpPr>
          <p:cNvPr id="11" name="Text 8"/>
          <p:cNvSpPr/>
          <p:nvPr/>
        </p:nvSpPr>
        <p:spPr>
          <a:xfrm>
            <a:off x="8588276" y="4953993"/>
            <a:ext cx="2481263" cy="296863"/>
          </a:xfrm>
          <a:prstGeom prst="rect">
            <a:avLst/>
          </a:prstGeom>
          <a:noFill/>
          <a:ln/>
        </p:spPr>
        <p:txBody>
          <a:bodyPr wrap="none" lIns="0" tIns="0" rIns="0" bIns="0" rtlCol="0" anchor="t"/>
          <a:lstStyle/>
          <a:p>
            <a:pPr algn="ctr" defTabSz="761970">
              <a:lnSpc>
                <a:spcPts val="2333"/>
              </a:lnSpc>
            </a:pPr>
            <a:r>
              <a:rPr lang="en-US" sz="1833" dirty="0">
                <a:solidFill>
                  <a:srgbClr val="3B3535"/>
                </a:solidFill>
                <a:latin typeface="Alexandria Semi Bold" pitchFamily="34" charset="0"/>
                <a:ea typeface="Alexandria Semi Bold" pitchFamily="34" charset="-122"/>
                <a:cs typeface="Alexandria Semi Bold" pitchFamily="34" charset="-120"/>
              </a:rPr>
              <a:t>Government Success Stories</a:t>
            </a:r>
            <a:endParaRPr lang="en-US" sz="1833" dirty="0">
              <a:solidFill>
                <a:prstClr val="black"/>
              </a:solidFill>
              <a:latin typeface="Calibri" panose="020F0502020204030204"/>
            </a:endParaRPr>
          </a:p>
        </p:txBody>
      </p:sp>
      <p:sp>
        <p:nvSpPr>
          <p:cNvPr id="12" name="Text 9"/>
          <p:cNvSpPr/>
          <p:nvPr/>
        </p:nvSpPr>
        <p:spPr>
          <a:xfrm>
            <a:off x="8097838" y="5359103"/>
            <a:ext cx="3462139" cy="577850"/>
          </a:xfrm>
          <a:prstGeom prst="rect">
            <a:avLst/>
          </a:prstGeom>
          <a:noFill/>
          <a:ln/>
        </p:spPr>
        <p:txBody>
          <a:bodyPr wrap="square" lIns="0" tIns="0" rIns="0" bIns="0" rtlCol="0" anchor="t"/>
          <a:lstStyle/>
          <a:p>
            <a:pPr algn="ctr" defTabSz="761970">
              <a:lnSpc>
                <a:spcPts val="2250"/>
              </a:lnSpc>
            </a:pPr>
            <a:r>
              <a:rPr lang="en-US" sz="1417" dirty="0">
                <a:solidFill>
                  <a:srgbClr val="3B3535"/>
                </a:solidFill>
                <a:latin typeface="Sora Light" pitchFamily="34" charset="0"/>
                <a:ea typeface="Sora Light" pitchFamily="34" charset="-122"/>
                <a:cs typeface="Sora Light" pitchFamily="34" charset="-120"/>
              </a:rPr>
              <a:t>Municipalities already benefiting from these strategies.</a:t>
            </a:r>
            <a:endParaRPr lang="en-US" sz="1417" dirty="0">
              <a:solidFill>
                <a:prstClr val="black"/>
              </a:solidFill>
              <a:latin typeface="Calibri" panose="020F0502020204030204"/>
            </a:endParaRPr>
          </a:p>
        </p:txBody>
      </p:sp>
      <p:sp>
        <p:nvSpPr>
          <p:cNvPr id="13" name="Rectangle 12">
            <a:extLst>
              <a:ext uri="{FF2B5EF4-FFF2-40B4-BE49-F238E27FC236}">
                <a16:creationId xmlns:a16="http://schemas.microsoft.com/office/drawing/2014/main" id="{E8009614-1E70-653C-6CD8-0E0F99E76A33}"/>
              </a:ext>
            </a:extLst>
          </p:cNvPr>
          <p:cNvSpPr/>
          <p:nvPr/>
        </p:nvSpPr>
        <p:spPr>
          <a:xfrm>
            <a:off x="10693685" y="6464157"/>
            <a:ext cx="1498315" cy="3167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61970"/>
            <a:r>
              <a:rPr lang="en-US" sz="1500" dirty="0">
                <a:solidFill>
                  <a:prstClr val="white"/>
                </a:solidFill>
                <a:latin typeface="Calibri" panose="020F0502020204030204"/>
              </a:rPr>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3C1544-4466-395F-A2D6-0C9E695603C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7DC2C9-3F35-1BA5-0D70-2FC7D663E95D}"/>
              </a:ext>
            </a:extLst>
          </p:cNvPr>
          <p:cNvPicPr>
            <a:picLocks noChangeAspect="1"/>
          </p:cNvPicPr>
          <p:nvPr/>
        </p:nvPicPr>
        <p:blipFill>
          <a:blip r:embed="rId2"/>
          <a:srcRect t="3767" b="11964"/>
          <a:stretch>
            <a:fillRect/>
          </a:stretch>
        </p:blipFill>
        <p:spPr>
          <a:xfrm>
            <a:off x="20" y="10"/>
            <a:ext cx="12191980" cy="6857990"/>
          </a:xfrm>
          <a:prstGeom prst="rect">
            <a:avLst/>
          </a:prstGeom>
        </p:spPr>
      </p:pic>
      <p:pic>
        <p:nvPicPr>
          <p:cNvPr id="5" name="Picture 4">
            <a:extLst>
              <a:ext uri="{FF2B5EF4-FFF2-40B4-BE49-F238E27FC236}">
                <a16:creationId xmlns:a16="http://schemas.microsoft.com/office/drawing/2014/main" id="{135C97A7-D4E3-3B83-4668-ED140781AFE5}"/>
              </a:ext>
            </a:extLst>
          </p:cNvPr>
          <p:cNvPicPr>
            <a:picLocks noChangeAspect="1"/>
          </p:cNvPicPr>
          <p:nvPr/>
        </p:nvPicPr>
        <p:blipFill>
          <a:blip r:embed="rId3"/>
          <a:srcRect r="30566"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Tree>
    <p:extLst>
      <p:ext uri="{BB962C8B-B14F-4D97-AF65-F5344CB8AC3E}">
        <p14:creationId xmlns:p14="http://schemas.microsoft.com/office/powerpoint/2010/main" val="3066803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73A4BB5F-DFB6-8209-A3D7-C501A38DB874}"/>
              </a:ext>
            </a:extLst>
          </p:cNvPr>
          <p:cNvSpPr>
            <a:spLocks noGrp="1"/>
          </p:cNvSpPr>
          <p:nvPr>
            <p:ph type="body" sz="quarter" idx="11"/>
          </p:nvPr>
        </p:nvSpPr>
        <p:spPr>
          <a:xfrm>
            <a:off x="418464" y="1597443"/>
            <a:ext cx="6216793" cy="1346709"/>
          </a:xfrm>
        </p:spPr>
        <p:txBody>
          <a:bodyPr/>
          <a:lstStyle/>
          <a:p>
            <a:r>
              <a:rPr lang="en-US" dirty="0"/>
              <a:t>Deadly Weapons Protection Program</a:t>
            </a:r>
          </a:p>
        </p:txBody>
      </p:sp>
      <p:sp>
        <p:nvSpPr>
          <p:cNvPr id="7" name="Subtitle 2">
            <a:extLst>
              <a:ext uri="{FF2B5EF4-FFF2-40B4-BE49-F238E27FC236}">
                <a16:creationId xmlns:a16="http://schemas.microsoft.com/office/drawing/2014/main" id="{14EE4A45-61F5-B50F-2DDD-3CCF95154087}"/>
              </a:ext>
            </a:extLst>
          </p:cNvPr>
          <p:cNvSpPr>
            <a:spLocks noGrp="1"/>
          </p:cNvSpPr>
          <p:nvPr>
            <p:ph type="subTitle" idx="1"/>
          </p:nvPr>
        </p:nvSpPr>
        <p:spPr>
          <a:xfrm>
            <a:off x="603101" y="5260557"/>
            <a:ext cx="5986859" cy="365125"/>
          </a:xfrm>
        </p:spPr>
        <p:txBody>
          <a:body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lang="nb-NO" sz="1200" dirty="0">
              <a:latin typeface="+mn-lt"/>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nb-NO" sz="1200" dirty="0">
                <a:latin typeface="+mn-lt"/>
              </a:rPr>
              <a:t>Alliant Insurance Services, Inc.  2025</a:t>
            </a:r>
          </a:p>
          <a:p>
            <a:endParaRPr lang="en-US" dirty="0"/>
          </a:p>
        </p:txBody>
      </p:sp>
      <p:grpSp>
        <p:nvGrpSpPr>
          <p:cNvPr id="8" name="Graphic 6">
            <a:extLst>
              <a:ext uri="{FF2B5EF4-FFF2-40B4-BE49-F238E27FC236}">
                <a16:creationId xmlns:a16="http://schemas.microsoft.com/office/drawing/2014/main" id="{BEB52A0F-F475-F8EA-FAF7-9F2CAC09FC09}"/>
              </a:ext>
            </a:extLst>
          </p:cNvPr>
          <p:cNvGrpSpPr>
            <a:grpSpLocks noChangeAspect="1"/>
          </p:cNvGrpSpPr>
          <p:nvPr/>
        </p:nvGrpSpPr>
        <p:grpSpPr>
          <a:xfrm>
            <a:off x="5067192" y="456236"/>
            <a:ext cx="6643551" cy="5934456"/>
            <a:chOff x="10669248" y="1222549"/>
            <a:chExt cx="12652213" cy="11301787"/>
          </a:xfrm>
          <a:solidFill>
            <a:schemeClr val="accent3"/>
          </a:solidFill>
        </p:grpSpPr>
        <p:sp>
          <p:nvSpPr>
            <p:cNvPr id="9" name="Freeform: Shape 34">
              <a:extLst>
                <a:ext uri="{FF2B5EF4-FFF2-40B4-BE49-F238E27FC236}">
                  <a16:creationId xmlns:a16="http://schemas.microsoft.com/office/drawing/2014/main" id="{AE2CF67D-3888-985B-5CD0-57795C363C8C}"/>
                </a:ext>
              </a:extLst>
            </p:cNvPr>
            <p:cNvSpPr/>
            <p:nvPr/>
          </p:nvSpPr>
          <p:spPr>
            <a:xfrm>
              <a:off x="22089474" y="1222549"/>
              <a:ext cx="1231987" cy="849998"/>
            </a:xfrm>
            <a:custGeom>
              <a:avLst/>
              <a:gdLst>
                <a:gd name="connsiteX0" fmla="*/ 0 w 1231987"/>
                <a:gd name="connsiteY0" fmla="*/ 0 h 849998"/>
                <a:gd name="connsiteX1" fmla="*/ 1231988 w 1231987"/>
                <a:gd name="connsiteY1" fmla="*/ 849998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8"/>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10" name="Freeform: Shape 36">
              <a:extLst>
                <a:ext uri="{FF2B5EF4-FFF2-40B4-BE49-F238E27FC236}">
                  <a16:creationId xmlns:a16="http://schemas.microsoft.com/office/drawing/2014/main" id="{BD2D5D88-DC18-A86B-EB49-02311ACFE050}"/>
                </a:ext>
              </a:extLst>
            </p:cNvPr>
            <p:cNvSpPr/>
            <p:nvPr/>
          </p:nvSpPr>
          <p:spPr>
            <a:xfrm>
              <a:off x="22089474" y="3312830"/>
              <a:ext cx="1231987" cy="850126"/>
            </a:xfrm>
            <a:custGeom>
              <a:avLst/>
              <a:gdLst>
                <a:gd name="connsiteX0" fmla="*/ 0 w 1231987"/>
                <a:gd name="connsiteY0" fmla="*/ 0 h 850126"/>
                <a:gd name="connsiteX1" fmla="*/ 1231988 w 1231987"/>
                <a:gd name="connsiteY1" fmla="*/ 850126 h 850126"/>
                <a:gd name="connsiteX2" fmla="*/ 1034292 w 1231987"/>
                <a:gd name="connsiteY2" fmla="*/ 0 h 850126"/>
              </a:gdLst>
              <a:ahLst/>
              <a:cxnLst>
                <a:cxn ang="0">
                  <a:pos x="connsiteX0" y="connsiteY0"/>
                </a:cxn>
                <a:cxn ang="0">
                  <a:pos x="connsiteX1" y="connsiteY1"/>
                </a:cxn>
                <a:cxn ang="0">
                  <a:pos x="connsiteX2" y="connsiteY2"/>
                </a:cxn>
              </a:cxnLst>
              <a:rect l="l" t="t" r="r" b="b"/>
              <a:pathLst>
                <a:path w="1231987" h="850126">
                  <a:moveTo>
                    <a:pt x="0" y="0"/>
                  </a:moveTo>
                  <a:lnTo>
                    <a:pt x="1231988" y="850126"/>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11" name="Freeform: Shape 38">
              <a:extLst>
                <a:ext uri="{FF2B5EF4-FFF2-40B4-BE49-F238E27FC236}">
                  <a16:creationId xmlns:a16="http://schemas.microsoft.com/office/drawing/2014/main" id="{042A0409-DAF5-4A1F-53EE-8630059AA8C7}"/>
                </a:ext>
              </a:extLst>
            </p:cNvPr>
            <p:cNvSpPr/>
            <p:nvPr/>
          </p:nvSpPr>
          <p:spPr>
            <a:xfrm>
              <a:off x="19805454" y="3312830"/>
              <a:ext cx="1231987" cy="850126"/>
            </a:xfrm>
            <a:custGeom>
              <a:avLst/>
              <a:gdLst>
                <a:gd name="connsiteX0" fmla="*/ 0 w 1231987"/>
                <a:gd name="connsiteY0" fmla="*/ 0 h 850126"/>
                <a:gd name="connsiteX1" fmla="*/ 1231988 w 1231987"/>
                <a:gd name="connsiteY1" fmla="*/ 850126 h 850126"/>
                <a:gd name="connsiteX2" fmla="*/ 1034165 w 1231987"/>
                <a:gd name="connsiteY2" fmla="*/ 0 h 850126"/>
              </a:gdLst>
              <a:ahLst/>
              <a:cxnLst>
                <a:cxn ang="0">
                  <a:pos x="connsiteX0" y="connsiteY0"/>
                </a:cxn>
                <a:cxn ang="0">
                  <a:pos x="connsiteX1" y="connsiteY1"/>
                </a:cxn>
                <a:cxn ang="0">
                  <a:pos x="connsiteX2" y="connsiteY2"/>
                </a:cxn>
              </a:cxnLst>
              <a:rect l="l" t="t" r="r" b="b"/>
              <a:pathLst>
                <a:path w="1231987" h="850126">
                  <a:moveTo>
                    <a:pt x="0" y="0"/>
                  </a:moveTo>
                  <a:lnTo>
                    <a:pt x="1231988" y="850126"/>
                  </a:lnTo>
                  <a:lnTo>
                    <a:pt x="1034165"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12" name="Freeform: Shape 39">
              <a:extLst>
                <a:ext uri="{FF2B5EF4-FFF2-40B4-BE49-F238E27FC236}">
                  <a16:creationId xmlns:a16="http://schemas.microsoft.com/office/drawing/2014/main" id="{C7A29CE5-53C3-0D69-8A99-517F14C6BB87}"/>
                </a:ext>
              </a:extLst>
            </p:cNvPr>
            <p:cNvSpPr/>
            <p:nvPr/>
          </p:nvSpPr>
          <p:spPr>
            <a:xfrm>
              <a:off x="22089474" y="5403239"/>
              <a:ext cx="1231987" cy="849998"/>
            </a:xfrm>
            <a:custGeom>
              <a:avLst/>
              <a:gdLst>
                <a:gd name="connsiteX0" fmla="*/ 0 w 1231987"/>
                <a:gd name="connsiteY0" fmla="*/ 0 h 849998"/>
                <a:gd name="connsiteX1" fmla="*/ 1231988 w 1231987"/>
                <a:gd name="connsiteY1" fmla="*/ 849999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13" name="Freeform: Shape 40">
              <a:extLst>
                <a:ext uri="{FF2B5EF4-FFF2-40B4-BE49-F238E27FC236}">
                  <a16:creationId xmlns:a16="http://schemas.microsoft.com/office/drawing/2014/main" id="{8F3E49F9-F260-C8B9-799D-CC402E4C7639}"/>
                </a:ext>
              </a:extLst>
            </p:cNvPr>
            <p:cNvSpPr/>
            <p:nvPr/>
          </p:nvSpPr>
          <p:spPr>
            <a:xfrm>
              <a:off x="19805454" y="5403239"/>
              <a:ext cx="1231987" cy="849998"/>
            </a:xfrm>
            <a:custGeom>
              <a:avLst/>
              <a:gdLst>
                <a:gd name="connsiteX0" fmla="*/ 0 w 1231987"/>
                <a:gd name="connsiteY0" fmla="*/ 0 h 849998"/>
                <a:gd name="connsiteX1" fmla="*/ 1231988 w 1231987"/>
                <a:gd name="connsiteY1" fmla="*/ 849999 h 849998"/>
                <a:gd name="connsiteX2" fmla="*/ 1034165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165"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14" name="Freeform: Shape 41">
              <a:extLst>
                <a:ext uri="{FF2B5EF4-FFF2-40B4-BE49-F238E27FC236}">
                  <a16:creationId xmlns:a16="http://schemas.microsoft.com/office/drawing/2014/main" id="{D0A6B70D-9B9E-1423-528D-1884DEFBDF3A}"/>
                </a:ext>
              </a:extLst>
            </p:cNvPr>
            <p:cNvSpPr/>
            <p:nvPr/>
          </p:nvSpPr>
          <p:spPr>
            <a:xfrm>
              <a:off x="17521307" y="540323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15" name="Freeform: Shape 42">
              <a:extLst>
                <a:ext uri="{FF2B5EF4-FFF2-40B4-BE49-F238E27FC236}">
                  <a16:creationId xmlns:a16="http://schemas.microsoft.com/office/drawing/2014/main" id="{BC61CAAA-C8DA-3CF7-3665-900C3728B3D7}"/>
                </a:ext>
              </a:extLst>
            </p:cNvPr>
            <p:cNvSpPr/>
            <p:nvPr/>
          </p:nvSpPr>
          <p:spPr>
            <a:xfrm>
              <a:off x="22089474" y="7493521"/>
              <a:ext cx="1231987" cy="850125"/>
            </a:xfrm>
            <a:custGeom>
              <a:avLst/>
              <a:gdLst>
                <a:gd name="connsiteX0" fmla="*/ 0 w 1231987"/>
                <a:gd name="connsiteY0" fmla="*/ 0 h 850125"/>
                <a:gd name="connsiteX1" fmla="*/ 1231988 w 1231987"/>
                <a:gd name="connsiteY1" fmla="*/ 850126 h 850125"/>
                <a:gd name="connsiteX2" fmla="*/ 1034292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16" name="Freeform: Shape 43">
              <a:extLst>
                <a:ext uri="{FF2B5EF4-FFF2-40B4-BE49-F238E27FC236}">
                  <a16:creationId xmlns:a16="http://schemas.microsoft.com/office/drawing/2014/main" id="{8E7F09E4-D300-364D-323E-65AA087246DA}"/>
                </a:ext>
              </a:extLst>
            </p:cNvPr>
            <p:cNvSpPr/>
            <p:nvPr/>
          </p:nvSpPr>
          <p:spPr>
            <a:xfrm>
              <a:off x="19805454" y="7493521"/>
              <a:ext cx="1231987" cy="850125"/>
            </a:xfrm>
            <a:custGeom>
              <a:avLst/>
              <a:gdLst>
                <a:gd name="connsiteX0" fmla="*/ 0 w 1231987"/>
                <a:gd name="connsiteY0" fmla="*/ 0 h 850125"/>
                <a:gd name="connsiteX1" fmla="*/ 1231988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165"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17" name="Freeform: Shape 44">
              <a:extLst>
                <a:ext uri="{FF2B5EF4-FFF2-40B4-BE49-F238E27FC236}">
                  <a16:creationId xmlns:a16="http://schemas.microsoft.com/office/drawing/2014/main" id="{2E8ACED3-2F3F-DAEB-5D82-99DAAE53D539}"/>
                </a:ext>
              </a:extLst>
            </p:cNvPr>
            <p:cNvSpPr/>
            <p:nvPr/>
          </p:nvSpPr>
          <p:spPr>
            <a:xfrm>
              <a:off x="17521307" y="749352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18" name="Freeform: Shape 45">
              <a:extLst>
                <a:ext uri="{FF2B5EF4-FFF2-40B4-BE49-F238E27FC236}">
                  <a16:creationId xmlns:a16="http://schemas.microsoft.com/office/drawing/2014/main" id="{9E49B79C-180F-BCC6-4498-E560FEF5810A}"/>
                </a:ext>
              </a:extLst>
            </p:cNvPr>
            <p:cNvSpPr/>
            <p:nvPr/>
          </p:nvSpPr>
          <p:spPr>
            <a:xfrm>
              <a:off x="15237287" y="749352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white"/>
                </a:solidFill>
                <a:effectLst/>
                <a:uLnTx/>
                <a:uFillTx/>
                <a:latin typeface="Raleway Lining"/>
                <a:ea typeface="+mn-ea"/>
                <a:cs typeface="+mn-cs"/>
              </a:endParaRPr>
            </a:p>
          </p:txBody>
        </p:sp>
        <p:sp>
          <p:nvSpPr>
            <p:cNvPr id="19" name="Freeform: Shape 46">
              <a:extLst>
                <a:ext uri="{FF2B5EF4-FFF2-40B4-BE49-F238E27FC236}">
                  <a16:creationId xmlns:a16="http://schemas.microsoft.com/office/drawing/2014/main" id="{28C1C575-4DC2-1B8C-6BF7-8E336D19E83E}"/>
                </a:ext>
              </a:extLst>
            </p:cNvPr>
            <p:cNvSpPr/>
            <p:nvPr/>
          </p:nvSpPr>
          <p:spPr>
            <a:xfrm>
              <a:off x="22089474" y="9583929"/>
              <a:ext cx="1231987" cy="849998"/>
            </a:xfrm>
            <a:custGeom>
              <a:avLst/>
              <a:gdLst>
                <a:gd name="connsiteX0" fmla="*/ 0 w 1231987"/>
                <a:gd name="connsiteY0" fmla="*/ 0 h 849998"/>
                <a:gd name="connsiteX1" fmla="*/ 1231988 w 1231987"/>
                <a:gd name="connsiteY1" fmla="*/ 849999 h 849998"/>
                <a:gd name="connsiteX2" fmla="*/ 1034292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0" name="Freeform: Shape 47">
              <a:extLst>
                <a:ext uri="{FF2B5EF4-FFF2-40B4-BE49-F238E27FC236}">
                  <a16:creationId xmlns:a16="http://schemas.microsoft.com/office/drawing/2014/main" id="{A996C9D7-56C3-BFA7-5458-46D9CDD7CF42}"/>
                </a:ext>
              </a:extLst>
            </p:cNvPr>
            <p:cNvSpPr/>
            <p:nvPr/>
          </p:nvSpPr>
          <p:spPr>
            <a:xfrm>
              <a:off x="19805454" y="9583929"/>
              <a:ext cx="1231987" cy="849998"/>
            </a:xfrm>
            <a:custGeom>
              <a:avLst/>
              <a:gdLst>
                <a:gd name="connsiteX0" fmla="*/ 0 w 1231987"/>
                <a:gd name="connsiteY0" fmla="*/ 0 h 849998"/>
                <a:gd name="connsiteX1" fmla="*/ 1231988 w 1231987"/>
                <a:gd name="connsiteY1" fmla="*/ 849999 h 849998"/>
                <a:gd name="connsiteX2" fmla="*/ 1034165 w 1231987"/>
                <a:gd name="connsiteY2" fmla="*/ 0 h 849998"/>
              </a:gdLst>
              <a:ahLst/>
              <a:cxnLst>
                <a:cxn ang="0">
                  <a:pos x="connsiteX0" y="connsiteY0"/>
                </a:cxn>
                <a:cxn ang="0">
                  <a:pos x="connsiteX1" y="connsiteY1"/>
                </a:cxn>
                <a:cxn ang="0">
                  <a:pos x="connsiteX2" y="connsiteY2"/>
                </a:cxn>
              </a:cxnLst>
              <a:rect l="l" t="t" r="r" b="b"/>
              <a:pathLst>
                <a:path w="1231987" h="849998">
                  <a:moveTo>
                    <a:pt x="0" y="0"/>
                  </a:moveTo>
                  <a:lnTo>
                    <a:pt x="1231988" y="849999"/>
                  </a:lnTo>
                  <a:lnTo>
                    <a:pt x="1034165"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1" name="Freeform: Shape 48">
              <a:extLst>
                <a:ext uri="{FF2B5EF4-FFF2-40B4-BE49-F238E27FC236}">
                  <a16:creationId xmlns:a16="http://schemas.microsoft.com/office/drawing/2014/main" id="{F1DA6C35-9234-4DCA-455F-C717BA485507}"/>
                </a:ext>
              </a:extLst>
            </p:cNvPr>
            <p:cNvSpPr/>
            <p:nvPr/>
          </p:nvSpPr>
          <p:spPr>
            <a:xfrm>
              <a:off x="17521307" y="958392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2" name="Freeform: Shape 49">
              <a:extLst>
                <a:ext uri="{FF2B5EF4-FFF2-40B4-BE49-F238E27FC236}">
                  <a16:creationId xmlns:a16="http://schemas.microsoft.com/office/drawing/2014/main" id="{3639D7E7-7D68-E1D3-8DF0-B6FDC6B3F98B}"/>
                </a:ext>
              </a:extLst>
            </p:cNvPr>
            <p:cNvSpPr/>
            <p:nvPr/>
          </p:nvSpPr>
          <p:spPr>
            <a:xfrm>
              <a:off x="15237287" y="9583929"/>
              <a:ext cx="1232114" cy="849998"/>
            </a:xfrm>
            <a:custGeom>
              <a:avLst/>
              <a:gdLst>
                <a:gd name="connsiteX0" fmla="*/ 0 w 1232114"/>
                <a:gd name="connsiteY0" fmla="*/ 0 h 849998"/>
                <a:gd name="connsiteX1" fmla="*/ 1232115 w 1232114"/>
                <a:gd name="connsiteY1" fmla="*/ 849999 h 849998"/>
                <a:gd name="connsiteX2" fmla="*/ 1034292 w 1232114"/>
                <a:gd name="connsiteY2" fmla="*/ 0 h 849998"/>
              </a:gdLst>
              <a:ahLst/>
              <a:cxnLst>
                <a:cxn ang="0">
                  <a:pos x="connsiteX0" y="connsiteY0"/>
                </a:cxn>
                <a:cxn ang="0">
                  <a:pos x="connsiteX1" y="connsiteY1"/>
                </a:cxn>
                <a:cxn ang="0">
                  <a:pos x="connsiteX2" y="connsiteY2"/>
                </a:cxn>
              </a:cxnLst>
              <a:rect l="l" t="t" r="r" b="b"/>
              <a:pathLst>
                <a:path w="1232114" h="849998">
                  <a:moveTo>
                    <a:pt x="0" y="0"/>
                  </a:moveTo>
                  <a:lnTo>
                    <a:pt x="1232115" y="849999"/>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3" name="Freeform: Shape 50">
              <a:extLst>
                <a:ext uri="{FF2B5EF4-FFF2-40B4-BE49-F238E27FC236}">
                  <a16:creationId xmlns:a16="http://schemas.microsoft.com/office/drawing/2014/main" id="{3F87F524-24E9-53A6-9A93-FC4D2DF00989}"/>
                </a:ext>
              </a:extLst>
            </p:cNvPr>
            <p:cNvSpPr/>
            <p:nvPr/>
          </p:nvSpPr>
          <p:spPr>
            <a:xfrm>
              <a:off x="12953267" y="9583929"/>
              <a:ext cx="1231986" cy="849998"/>
            </a:xfrm>
            <a:custGeom>
              <a:avLst/>
              <a:gdLst>
                <a:gd name="connsiteX0" fmla="*/ 0 w 1231986"/>
                <a:gd name="connsiteY0" fmla="*/ 0 h 849998"/>
                <a:gd name="connsiteX1" fmla="*/ 1231987 w 1231986"/>
                <a:gd name="connsiteY1" fmla="*/ 849999 h 849998"/>
                <a:gd name="connsiteX2" fmla="*/ 1034292 w 1231986"/>
                <a:gd name="connsiteY2" fmla="*/ 0 h 849998"/>
              </a:gdLst>
              <a:ahLst/>
              <a:cxnLst>
                <a:cxn ang="0">
                  <a:pos x="connsiteX0" y="connsiteY0"/>
                </a:cxn>
                <a:cxn ang="0">
                  <a:pos x="connsiteX1" y="connsiteY1"/>
                </a:cxn>
                <a:cxn ang="0">
                  <a:pos x="connsiteX2" y="connsiteY2"/>
                </a:cxn>
              </a:cxnLst>
              <a:rect l="l" t="t" r="r" b="b"/>
              <a:pathLst>
                <a:path w="1231986" h="849998">
                  <a:moveTo>
                    <a:pt x="0" y="0"/>
                  </a:moveTo>
                  <a:lnTo>
                    <a:pt x="1231987" y="849999"/>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4" name="Freeform: Shape 51">
              <a:extLst>
                <a:ext uri="{FF2B5EF4-FFF2-40B4-BE49-F238E27FC236}">
                  <a16:creationId xmlns:a16="http://schemas.microsoft.com/office/drawing/2014/main" id="{64E7C326-654C-06FF-2D3F-B2BDB25D841C}"/>
                </a:ext>
              </a:extLst>
            </p:cNvPr>
            <p:cNvSpPr/>
            <p:nvPr/>
          </p:nvSpPr>
          <p:spPr>
            <a:xfrm>
              <a:off x="22089474" y="11674211"/>
              <a:ext cx="1231987" cy="850125"/>
            </a:xfrm>
            <a:custGeom>
              <a:avLst/>
              <a:gdLst>
                <a:gd name="connsiteX0" fmla="*/ 0 w 1231987"/>
                <a:gd name="connsiteY0" fmla="*/ 0 h 850125"/>
                <a:gd name="connsiteX1" fmla="*/ 1231988 w 1231987"/>
                <a:gd name="connsiteY1" fmla="*/ 850126 h 850125"/>
                <a:gd name="connsiteX2" fmla="*/ 1034292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5" name="Freeform: Shape 52">
              <a:extLst>
                <a:ext uri="{FF2B5EF4-FFF2-40B4-BE49-F238E27FC236}">
                  <a16:creationId xmlns:a16="http://schemas.microsoft.com/office/drawing/2014/main" id="{B91F3F4E-78DB-2B0A-6FBD-1DF38F4C3A1E}"/>
                </a:ext>
              </a:extLst>
            </p:cNvPr>
            <p:cNvSpPr/>
            <p:nvPr/>
          </p:nvSpPr>
          <p:spPr>
            <a:xfrm>
              <a:off x="19805454" y="11674211"/>
              <a:ext cx="1231987" cy="850125"/>
            </a:xfrm>
            <a:custGeom>
              <a:avLst/>
              <a:gdLst>
                <a:gd name="connsiteX0" fmla="*/ 0 w 1231987"/>
                <a:gd name="connsiteY0" fmla="*/ 0 h 850125"/>
                <a:gd name="connsiteX1" fmla="*/ 1231988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8" y="850126"/>
                  </a:lnTo>
                  <a:lnTo>
                    <a:pt x="1034165"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6" name="Freeform: Shape 53">
              <a:extLst>
                <a:ext uri="{FF2B5EF4-FFF2-40B4-BE49-F238E27FC236}">
                  <a16:creationId xmlns:a16="http://schemas.microsoft.com/office/drawing/2014/main" id="{29676779-67A3-DE87-5D83-33F5FF8B31A2}"/>
                </a:ext>
              </a:extLst>
            </p:cNvPr>
            <p:cNvSpPr/>
            <p:nvPr/>
          </p:nvSpPr>
          <p:spPr>
            <a:xfrm>
              <a:off x="17521307" y="1167421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7" name="Freeform: Shape 54">
              <a:extLst>
                <a:ext uri="{FF2B5EF4-FFF2-40B4-BE49-F238E27FC236}">
                  <a16:creationId xmlns:a16="http://schemas.microsoft.com/office/drawing/2014/main" id="{949C2192-2215-B839-D53E-917FAC3B9FCC}"/>
                </a:ext>
              </a:extLst>
            </p:cNvPr>
            <p:cNvSpPr/>
            <p:nvPr/>
          </p:nvSpPr>
          <p:spPr>
            <a:xfrm>
              <a:off x="15237287" y="11674211"/>
              <a:ext cx="1232114" cy="850125"/>
            </a:xfrm>
            <a:custGeom>
              <a:avLst/>
              <a:gdLst>
                <a:gd name="connsiteX0" fmla="*/ 0 w 1232114"/>
                <a:gd name="connsiteY0" fmla="*/ 0 h 850125"/>
                <a:gd name="connsiteX1" fmla="*/ 1232115 w 1232114"/>
                <a:gd name="connsiteY1" fmla="*/ 850126 h 850125"/>
                <a:gd name="connsiteX2" fmla="*/ 1034292 w 1232114"/>
                <a:gd name="connsiteY2" fmla="*/ 0 h 850125"/>
              </a:gdLst>
              <a:ahLst/>
              <a:cxnLst>
                <a:cxn ang="0">
                  <a:pos x="connsiteX0" y="connsiteY0"/>
                </a:cxn>
                <a:cxn ang="0">
                  <a:pos x="connsiteX1" y="connsiteY1"/>
                </a:cxn>
                <a:cxn ang="0">
                  <a:pos x="connsiteX2" y="connsiteY2"/>
                </a:cxn>
              </a:cxnLst>
              <a:rect l="l" t="t" r="r" b="b"/>
              <a:pathLst>
                <a:path w="1232114" h="850125">
                  <a:moveTo>
                    <a:pt x="0" y="0"/>
                  </a:moveTo>
                  <a:lnTo>
                    <a:pt x="1232115" y="850126"/>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8" name="Freeform: Shape 55">
              <a:extLst>
                <a:ext uri="{FF2B5EF4-FFF2-40B4-BE49-F238E27FC236}">
                  <a16:creationId xmlns:a16="http://schemas.microsoft.com/office/drawing/2014/main" id="{4D5D37E5-3245-06FA-F809-97498FDD2C60}"/>
                </a:ext>
              </a:extLst>
            </p:cNvPr>
            <p:cNvSpPr/>
            <p:nvPr/>
          </p:nvSpPr>
          <p:spPr>
            <a:xfrm>
              <a:off x="12953267" y="11674211"/>
              <a:ext cx="1231986" cy="850125"/>
            </a:xfrm>
            <a:custGeom>
              <a:avLst/>
              <a:gdLst>
                <a:gd name="connsiteX0" fmla="*/ 0 w 1231986"/>
                <a:gd name="connsiteY0" fmla="*/ 0 h 850125"/>
                <a:gd name="connsiteX1" fmla="*/ 1231987 w 1231986"/>
                <a:gd name="connsiteY1" fmla="*/ 850126 h 850125"/>
                <a:gd name="connsiteX2" fmla="*/ 1034292 w 1231986"/>
                <a:gd name="connsiteY2" fmla="*/ 0 h 850125"/>
              </a:gdLst>
              <a:ahLst/>
              <a:cxnLst>
                <a:cxn ang="0">
                  <a:pos x="connsiteX0" y="connsiteY0"/>
                </a:cxn>
                <a:cxn ang="0">
                  <a:pos x="connsiteX1" y="connsiteY1"/>
                </a:cxn>
                <a:cxn ang="0">
                  <a:pos x="connsiteX2" y="connsiteY2"/>
                </a:cxn>
              </a:cxnLst>
              <a:rect l="l" t="t" r="r" b="b"/>
              <a:pathLst>
                <a:path w="1231986" h="850125">
                  <a:moveTo>
                    <a:pt x="0" y="0"/>
                  </a:moveTo>
                  <a:lnTo>
                    <a:pt x="1231987" y="850126"/>
                  </a:lnTo>
                  <a:lnTo>
                    <a:pt x="1034292"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sp>
          <p:nvSpPr>
            <p:cNvPr id="29" name="Freeform: Shape 56">
              <a:extLst>
                <a:ext uri="{FF2B5EF4-FFF2-40B4-BE49-F238E27FC236}">
                  <a16:creationId xmlns:a16="http://schemas.microsoft.com/office/drawing/2014/main" id="{9F45E251-EE6E-CA97-41CC-D777C9905CEA}"/>
                </a:ext>
              </a:extLst>
            </p:cNvPr>
            <p:cNvSpPr/>
            <p:nvPr/>
          </p:nvSpPr>
          <p:spPr>
            <a:xfrm>
              <a:off x="10669248" y="11674211"/>
              <a:ext cx="1231987" cy="850125"/>
            </a:xfrm>
            <a:custGeom>
              <a:avLst/>
              <a:gdLst>
                <a:gd name="connsiteX0" fmla="*/ 0 w 1231987"/>
                <a:gd name="connsiteY0" fmla="*/ 0 h 850125"/>
                <a:gd name="connsiteX1" fmla="*/ 1231987 w 1231987"/>
                <a:gd name="connsiteY1" fmla="*/ 850126 h 850125"/>
                <a:gd name="connsiteX2" fmla="*/ 1034165 w 1231987"/>
                <a:gd name="connsiteY2" fmla="*/ 0 h 850125"/>
              </a:gdLst>
              <a:ahLst/>
              <a:cxnLst>
                <a:cxn ang="0">
                  <a:pos x="connsiteX0" y="connsiteY0"/>
                </a:cxn>
                <a:cxn ang="0">
                  <a:pos x="connsiteX1" y="connsiteY1"/>
                </a:cxn>
                <a:cxn ang="0">
                  <a:pos x="connsiteX2" y="connsiteY2"/>
                </a:cxn>
              </a:cxnLst>
              <a:rect l="l" t="t" r="r" b="b"/>
              <a:pathLst>
                <a:path w="1231987" h="850125">
                  <a:moveTo>
                    <a:pt x="0" y="0"/>
                  </a:moveTo>
                  <a:lnTo>
                    <a:pt x="1231987" y="850126"/>
                  </a:lnTo>
                  <a:lnTo>
                    <a:pt x="1034165" y="0"/>
                  </a:lnTo>
                  <a:close/>
                </a:path>
              </a:pathLst>
            </a:custGeom>
            <a:solidFill>
              <a:schemeClr val="accent3"/>
            </a:solidFill>
            <a:ln w="1276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Raleway Lining"/>
                <a:ea typeface="+mn-ea"/>
                <a:cs typeface="+mn-cs"/>
              </a:endParaRPr>
            </a:p>
          </p:txBody>
        </p:sp>
      </p:grpSp>
      <p:sp>
        <p:nvSpPr>
          <p:cNvPr id="2" name="Subtitle 2">
            <a:extLst>
              <a:ext uri="{FF2B5EF4-FFF2-40B4-BE49-F238E27FC236}">
                <a16:creationId xmlns:a16="http://schemas.microsoft.com/office/drawing/2014/main" id="{BE48BA81-7E89-0814-C339-4701FE08918A}"/>
              </a:ext>
            </a:extLst>
          </p:cNvPr>
          <p:cNvSpPr txBox="1">
            <a:spLocks/>
          </p:cNvSpPr>
          <p:nvPr/>
        </p:nvSpPr>
        <p:spPr>
          <a:xfrm>
            <a:off x="481257" y="3530307"/>
            <a:ext cx="6216793" cy="665146"/>
          </a:xfrm>
          <a:prstGeom prst="rect">
            <a:avLst/>
          </a:prstGeom>
        </p:spPr>
        <p:txBody>
          <a:bodyPr vert="horz" lIns="0" tIns="0" rIns="0" bIns="0" rtlCol="0">
            <a:noAutofit/>
          </a:bodyPr>
          <a:lstStyle>
            <a:lvl1pPr marL="0" indent="0" algn="l" defTabSz="914217" rtl="0" eaLnBrk="1" latinLnBrk="0" hangingPunct="1">
              <a:lnSpc>
                <a:spcPct val="100000"/>
              </a:lnSpc>
              <a:spcBef>
                <a:spcPts val="0"/>
              </a:spcBef>
              <a:buSzPct val="90000"/>
              <a:buFontTx/>
              <a:buNone/>
              <a:defRPr sz="1200" kern="1200">
                <a:solidFill>
                  <a:schemeClr val="bg1"/>
                </a:solidFill>
                <a:latin typeface="Raleway Lining" panose="020B0503030101060003" pitchFamily="34" charset="0"/>
                <a:ea typeface="+mn-ea"/>
                <a:cs typeface="+mn-cs"/>
              </a:defRPr>
            </a:lvl1pPr>
            <a:lvl2pPr marL="457109" indent="0" algn="ctr" defTabSz="914217" rtl="0" eaLnBrk="1" latinLnBrk="0" hangingPunct="1">
              <a:lnSpc>
                <a:spcPct val="90000"/>
              </a:lnSpc>
              <a:spcBef>
                <a:spcPts val="500"/>
              </a:spcBef>
              <a:buFont typeface="Arial" panose="020B0604020202020204" pitchFamily="34" charset="0"/>
              <a:buNone/>
              <a:defRPr sz="2000" kern="1200">
                <a:solidFill>
                  <a:schemeClr val="tx1"/>
                </a:solidFill>
                <a:latin typeface="Raleway Lining" panose="020B0503030101060003" pitchFamily="34" charset="0"/>
                <a:ea typeface="+mn-ea"/>
                <a:cs typeface="+mn-cs"/>
              </a:defRPr>
            </a:lvl2pPr>
            <a:lvl3pPr marL="914217" indent="0" algn="ctr" defTabSz="914217" rtl="0" eaLnBrk="1" latinLnBrk="0" hangingPunct="1">
              <a:lnSpc>
                <a:spcPct val="90000"/>
              </a:lnSpc>
              <a:spcBef>
                <a:spcPts val="500"/>
              </a:spcBef>
              <a:buFont typeface="Arial" panose="020B0604020202020204" pitchFamily="34" charset="0"/>
              <a:buNone/>
              <a:defRPr sz="1800" kern="1200">
                <a:solidFill>
                  <a:schemeClr val="tx1"/>
                </a:solidFill>
                <a:latin typeface="Raleway Lining" panose="020B0503030101060003" pitchFamily="34" charset="0"/>
                <a:ea typeface="+mn-ea"/>
                <a:cs typeface="+mn-cs"/>
              </a:defRPr>
            </a:lvl3pPr>
            <a:lvl4pPr marL="1371326" indent="0" algn="ctr" defTabSz="914217" rtl="0" eaLnBrk="1" latinLnBrk="0" hangingPunct="1">
              <a:lnSpc>
                <a:spcPct val="90000"/>
              </a:lnSpc>
              <a:spcBef>
                <a:spcPts val="500"/>
              </a:spcBef>
              <a:buFont typeface="Arial" panose="020B0604020202020204" pitchFamily="34" charset="0"/>
              <a:buNone/>
              <a:defRPr sz="1600" kern="1200">
                <a:solidFill>
                  <a:schemeClr val="tx1"/>
                </a:solidFill>
                <a:latin typeface="Raleway Lining" panose="020B0503030101060003" pitchFamily="34" charset="0"/>
                <a:ea typeface="+mn-ea"/>
                <a:cs typeface="+mn-cs"/>
              </a:defRPr>
            </a:lvl4pPr>
            <a:lvl5pPr marL="1828434" indent="0" algn="ctr" defTabSz="914217" rtl="0" eaLnBrk="1" latinLnBrk="0" hangingPunct="1">
              <a:lnSpc>
                <a:spcPct val="90000"/>
              </a:lnSpc>
              <a:spcBef>
                <a:spcPts val="500"/>
              </a:spcBef>
              <a:buFont typeface="Arial" panose="020B0604020202020204" pitchFamily="34" charset="0"/>
              <a:buNone/>
              <a:defRPr sz="1600" kern="1200">
                <a:solidFill>
                  <a:schemeClr val="tx1"/>
                </a:solidFill>
                <a:latin typeface="Raleway Lining" panose="020B0503030101060003" pitchFamily="34" charset="0"/>
                <a:ea typeface="+mn-ea"/>
                <a:cs typeface="+mn-cs"/>
              </a:defRPr>
            </a:lvl5pPr>
            <a:lvl6pPr marL="2285543" indent="0" algn="ctr" defTabSz="91421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2651" indent="0" algn="ctr" defTabSz="91421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199760" indent="0" algn="ctr" defTabSz="91421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6868" indent="0" algn="ctr" defTabSz="91421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nb-NO" sz="1200" b="0" i="0" u="none" strike="noStrike" kern="1200" cap="none" spc="0" normalizeH="0" baseline="0" noProof="0" dirty="0">
              <a:ln>
                <a:noFill/>
              </a:ln>
              <a:solidFill>
                <a:prstClr val="white"/>
              </a:solidFill>
              <a:effectLst/>
              <a:uLnTx/>
              <a:uFillTx/>
              <a:latin typeface="Raleway Lining"/>
              <a:ea typeface="+mn-ea"/>
              <a:cs typeface="+mn-cs"/>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b-NO" sz="1400" b="0" i="1" u="none" strike="noStrike" kern="1200" cap="none" spc="0" normalizeH="0" baseline="0" noProof="0" dirty="0">
                <a:ln>
                  <a:noFill/>
                </a:ln>
                <a:solidFill>
                  <a:prstClr val="white"/>
                </a:solidFill>
                <a:effectLst/>
                <a:uLnTx/>
                <a:uFillTx/>
                <a:latin typeface="Raleway Lining"/>
                <a:ea typeface="+mn-ea"/>
                <a:cs typeface="+mn-cs"/>
              </a:rPr>
              <a:t>2025 Oregon PRIMA Annual Conference</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b-NO" sz="1400" b="0" i="1" u="none" strike="noStrike" kern="1200" cap="none" spc="0" normalizeH="0" baseline="0" noProof="0" dirty="0">
                <a:ln>
                  <a:noFill/>
                </a:ln>
                <a:solidFill>
                  <a:prstClr val="white"/>
                </a:solidFill>
                <a:effectLst/>
                <a:uLnTx/>
                <a:uFillTx/>
                <a:latin typeface="Raleway Lining"/>
                <a:ea typeface="+mn-ea"/>
                <a:cs typeface="+mn-cs"/>
              </a:rPr>
              <a:t>October 8-10, 2025</a:t>
            </a:r>
          </a:p>
          <a:p>
            <a:pPr marL="0" marR="0" lvl="0" indent="0" algn="l" defTabSz="914217" rtl="0" eaLnBrk="1" fontAlgn="auto" latinLnBrk="0" hangingPunct="1">
              <a:lnSpc>
                <a:spcPct val="100000"/>
              </a:lnSpc>
              <a:spcBef>
                <a:spcPts val="0"/>
              </a:spcBef>
              <a:spcAft>
                <a:spcPts val="0"/>
              </a:spcAft>
              <a:buClrTx/>
              <a:buSzPct val="90000"/>
              <a:buFontTx/>
              <a:buNone/>
              <a:tabLst/>
              <a:defRPr/>
            </a:pPr>
            <a:endParaRPr kumimoji="0" lang="en-US" sz="1200" b="0" i="0" u="none" strike="noStrike" kern="1200" cap="none" spc="0" normalizeH="0" baseline="0" noProof="0" dirty="0">
              <a:ln>
                <a:noFill/>
              </a:ln>
              <a:solidFill>
                <a:prstClr val="white"/>
              </a:solidFill>
              <a:effectLst/>
              <a:uLnTx/>
              <a:uFillTx/>
              <a:latin typeface="Raleway Lining" panose="020B0503030101060003" pitchFamily="34" charset="0"/>
              <a:ea typeface="+mn-ea"/>
              <a:cs typeface="+mn-cs"/>
            </a:endParaRPr>
          </a:p>
        </p:txBody>
      </p:sp>
      <p:pic>
        <p:nvPicPr>
          <p:cNvPr id="3" name="Picture 2">
            <a:extLst>
              <a:ext uri="{FF2B5EF4-FFF2-40B4-BE49-F238E27FC236}">
                <a16:creationId xmlns:a16="http://schemas.microsoft.com/office/drawing/2014/main" id="{906DAF4B-0C16-2BC9-2211-531EE3A42074}"/>
              </a:ext>
            </a:extLst>
          </p:cNvPr>
          <p:cNvPicPr>
            <a:picLocks noChangeAspect="1"/>
          </p:cNvPicPr>
          <p:nvPr/>
        </p:nvPicPr>
        <p:blipFill>
          <a:blip r:embed="rId2"/>
          <a:stretch>
            <a:fillRect/>
          </a:stretch>
        </p:blipFill>
        <p:spPr>
          <a:xfrm>
            <a:off x="9653155" y="255222"/>
            <a:ext cx="2057588" cy="1936553"/>
          </a:xfrm>
          <a:prstGeom prst="rect">
            <a:avLst/>
          </a:prstGeom>
        </p:spPr>
      </p:pic>
    </p:spTree>
    <p:extLst>
      <p:ext uri="{BB962C8B-B14F-4D97-AF65-F5344CB8AC3E}">
        <p14:creationId xmlns:p14="http://schemas.microsoft.com/office/powerpoint/2010/main" val="133222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5">
            <a:extLst>
              <a:ext uri="{FF2B5EF4-FFF2-40B4-BE49-F238E27FC236}">
                <a16:creationId xmlns:a16="http://schemas.microsoft.com/office/drawing/2014/main" id="{10FDAC20-FB1E-4C74-B6A2-7E6CE772EE19}"/>
              </a:ext>
            </a:extLst>
          </p:cNvPr>
          <p:cNvSpPr>
            <a:spLocks noChangeArrowheads="1"/>
          </p:cNvSpPr>
          <p:nvPr/>
        </p:nvSpPr>
        <p:spPr bwMode="auto">
          <a:xfrm>
            <a:off x="7812227" y="1997485"/>
            <a:ext cx="2651760" cy="3967297"/>
          </a:xfrm>
          <a:prstGeom prst="roundRect">
            <a:avLst>
              <a:gd name="adj" fmla="val 0"/>
            </a:avLst>
          </a:prstGeom>
          <a:solidFill>
            <a:schemeClr val="tx2"/>
          </a:solidFill>
          <a:ln>
            <a:noFill/>
          </a:ln>
          <a:effectLst/>
        </p:spPr>
        <p:txBody>
          <a:bodyPr wrap="none" anchor="ct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467" b="0" i="0" u="none" strike="noStrike" kern="0" cap="none" spc="0" normalizeH="0" baseline="0" noProof="0" dirty="0">
              <a:ln>
                <a:noFill/>
              </a:ln>
              <a:solidFill>
                <a:srgbClr val="42145F"/>
              </a:solidFill>
              <a:effectLst/>
              <a:uLnTx/>
              <a:uFillTx/>
              <a:latin typeface="Raleway Lining"/>
              <a:ea typeface="Verdana"/>
              <a:cs typeface="Verdana"/>
              <a:sym typeface="Verdana"/>
            </a:endParaRPr>
          </a:p>
        </p:txBody>
      </p:sp>
      <p:sp>
        <p:nvSpPr>
          <p:cNvPr id="4" name="Freeform 15">
            <a:extLst>
              <a:ext uri="{FF2B5EF4-FFF2-40B4-BE49-F238E27FC236}">
                <a16:creationId xmlns:a16="http://schemas.microsoft.com/office/drawing/2014/main" id="{A68BE114-A91A-4035-B692-D0FFF5F24D28}"/>
              </a:ext>
            </a:extLst>
          </p:cNvPr>
          <p:cNvSpPr>
            <a:spLocks noChangeArrowheads="1"/>
          </p:cNvSpPr>
          <p:nvPr/>
        </p:nvSpPr>
        <p:spPr bwMode="auto">
          <a:xfrm>
            <a:off x="4866206" y="1991372"/>
            <a:ext cx="2651760" cy="3967297"/>
          </a:xfrm>
          <a:prstGeom prst="roundRect">
            <a:avLst>
              <a:gd name="adj" fmla="val 0"/>
            </a:avLst>
          </a:prstGeom>
          <a:solidFill>
            <a:schemeClr val="tx2">
              <a:lumMod val="90000"/>
              <a:lumOff val="10000"/>
            </a:schemeClr>
          </a:solidFill>
          <a:ln>
            <a:noFill/>
          </a:ln>
          <a:effectLst/>
        </p:spPr>
        <p:txBody>
          <a:bodyPr wrap="none" anchor="ct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467" b="0" i="0" u="none" strike="noStrike" kern="0" cap="none" spc="0" normalizeH="0" baseline="0" noProof="0" dirty="0">
              <a:ln>
                <a:noFill/>
              </a:ln>
              <a:solidFill>
                <a:srgbClr val="4B92DB"/>
              </a:solidFill>
              <a:effectLst/>
              <a:uLnTx/>
              <a:uFillTx/>
              <a:latin typeface="Raleway Lining"/>
              <a:ea typeface="Verdana"/>
              <a:cs typeface="Verdana"/>
              <a:sym typeface="Verdana"/>
            </a:endParaRPr>
          </a:p>
        </p:txBody>
      </p:sp>
      <p:sp>
        <p:nvSpPr>
          <p:cNvPr id="5" name="Freeform 15">
            <a:extLst>
              <a:ext uri="{FF2B5EF4-FFF2-40B4-BE49-F238E27FC236}">
                <a16:creationId xmlns:a16="http://schemas.microsoft.com/office/drawing/2014/main" id="{61EB70A3-AA52-4654-9E92-5FA128535A3E}"/>
              </a:ext>
            </a:extLst>
          </p:cNvPr>
          <p:cNvSpPr>
            <a:spLocks noChangeArrowheads="1"/>
          </p:cNvSpPr>
          <p:nvPr/>
        </p:nvSpPr>
        <p:spPr bwMode="auto">
          <a:xfrm>
            <a:off x="1888988" y="1992893"/>
            <a:ext cx="2651760" cy="3967297"/>
          </a:xfrm>
          <a:prstGeom prst="roundRect">
            <a:avLst>
              <a:gd name="adj" fmla="val 0"/>
            </a:avLst>
          </a:prstGeom>
          <a:solidFill>
            <a:schemeClr val="accent3">
              <a:lumMod val="75000"/>
            </a:schemeClr>
          </a:solidFill>
          <a:ln>
            <a:noFill/>
          </a:ln>
          <a:effectLst/>
        </p:spPr>
        <p:txBody>
          <a:bodyPr wrap="none" anchor="ct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467" b="0" i="0" u="none" strike="noStrike" kern="0" cap="none" spc="0" normalizeH="0" baseline="0" noProof="0" dirty="0">
              <a:ln>
                <a:noFill/>
              </a:ln>
              <a:solidFill>
                <a:srgbClr val="333333"/>
              </a:solidFill>
              <a:effectLst/>
              <a:uLnTx/>
              <a:uFillTx/>
              <a:latin typeface="Raleway Lining"/>
              <a:ea typeface="Verdana"/>
              <a:cs typeface="Verdana"/>
              <a:sym typeface="Verdana"/>
            </a:endParaRPr>
          </a:p>
        </p:txBody>
      </p:sp>
      <p:sp>
        <p:nvSpPr>
          <p:cNvPr id="9" name="Subtitle 2">
            <a:extLst>
              <a:ext uri="{FF2B5EF4-FFF2-40B4-BE49-F238E27FC236}">
                <a16:creationId xmlns:a16="http://schemas.microsoft.com/office/drawing/2014/main" id="{FA91CA49-0C6A-4AC6-A885-AF6B7034D972}"/>
              </a:ext>
            </a:extLst>
          </p:cNvPr>
          <p:cNvSpPr txBox="1">
            <a:spLocks/>
          </p:cNvSpPr>
          <p:nvPr/>
        </p:nvSpPr>
        <p:spPr>
          <a:xfrm>
            <a:off x="1952816" y="4198263"/>
            <a:ext cx="2494844" cy="1647246"/>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450145" rtl="0" eaLnBrk="1" fontAlgn="auto" latinLnBrk="0" hangingPunct="1">
              <a:lnSpc>
                <a:spcPts val="1751"/>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Raleway Lining"/>
                <a:ea typeface="+mn-ea"/>
                <a:cs typeface="Times New Roman" panose="02020603050405020304" pitchFamily="18" charset="0"/>
                <a:sym typeface="Verdana"/>
              </a:rPr>
              <a:t>Total immunity from risk is impossible, but effective risk management can reduce it, while reinforcing commitment to the highest standards of safety. </a:t>
            </a:r>
          </a:p>
        </p:txBody>
      </p:sp>
      <p:sp>
        <p:nvSpPr>
          <p:cNvPr id="10" name="TextBox 9">
            <a:extLst>
              <a:ext uri="{FF2B5EF4-FFF2-40B4-BE49-F238E27FC236}">
                <a16:creationId xmlns:a16="http://schemas.microsoft.com/office/drawing/2014/main" id="{3EF41568-0E4A-41F0-AD0F-454DEE056098}"/>
              </a:ext>
            </a:extLst>
          </p:cNvPr>
          <p:cNvSpPr txBox="1"/>
          <p:nvPr/>
        </p:nvSpPr>
        <p:spPr>
          <a:xfrm>
            <a:off x="2197412" y="2086005"/>
            <a:ext cx="2011680" cy="365760"/>
          </a:xfrm>
          <a:prstGeom prst="rect">
            <a:avLst/>
          </a:prstGeom>
          <a:noFill/>
        </p:spPr>
        <p:txBody>
          <a:bodyPr wrap="square" rtlCol="0" anchor="b" anchorCtr="0">
            <a:spAutoFit/>
          </a:bodyPr>
          <a:lstStyle/>
          <a:p>
            <a:pPr marL="0" marR="0" lvl="0" indent="0" algn="ctr" defTabSz="1219170" rtl="0" eaLnBrk="1" fontAlgn="auto" latinLnBrk="0" hangingPunct="0">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Raleway Lining"/>
                <a:ea typeface="+mn-ea"/>
                <a:cs typeface="Times New Roman" panose="02020603050405020304" pitchFamily="18" charset="0"/>
                <a:sym typeface="Verdana"/>
              </a:rPr>
              <a:t>PREVENTION</a:t>
            </a:r>
            <a:endParaRPr kumimoji="0" lang="en-US" sz="1800" b="1" i="0" u="none" strike="noStrike" kern="0" cap="none" spc="0" normalizeH="0" baseline="0" noProof="0" dirty="0">
              <a:ln>
                <a:noFill/>
              </a:ln>
              <a:solidFill>
                <a:srgbClr val="FFFFFF"/>
              </a:solidFill>
              <a:effectLst/>
              <a:uLnTx/>
              <a:uFillTx/>
              <a:latin typeface="Raleway Lining"/>
              <a:ea typeface="+mn-ea"/>
              <a:cs typeface="Times New Roman" panose="02020603050405020304" pitchFamily="18" charset="0"/>
              <a:sym typeface="Verdana"/>
            </a:endParaRPr>
          </a:p>
        </p:txBody>
      </p:sp>
      <p:sp>
        <p:nvSpPr>
          <p:cNvPr id="11" name="Subtitle 2">
            <a:extLst>
              <a:ext uri="{FF2B5EF4-FFF2-40B4-BE49-F238E27FC236}">
                <a16:creationId xmlns:a16="http://schemas.microsoft.com/office/drawing/2014/main" id="{E539643D-8070-4F5B-84AB-412E352984A1}"/>
              </a:ext>
            </a:extLst>
          </p:cNvPr>
          <p:cNvSpPr txBox="1">
            <a:spLocks/>
          </p:cNvSpPr>
          <p:nvPr/>
        </p:nvSpPr>
        <p:spPr>
          <a:xfrm>
            <a:off x="4901931" y="4198263"/>
            <a:ext cx="2585156" cy="1645194"/>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450145" rtl="0" eaLnBrk="1" fontAlgn="auto" latinLnBrk="0" hangingPunct="1">
              <a:lnSpc>
                <a:spcPts val="1751"/>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Raleway Lining"/>
                <a:ea typeface="Lato Light" panose="020F0502020204030203" pitchFamily="34" charset="0"/>
                <a:cs typeface="Times New Roman" panose="02020603050405020304" pitchFamily="18" charset="0"/>
                <a:sym typeface="Verdana"/>
              </a:rPr>
              <a:t>The nature and speed of the response is everything. If handled well, the response can limit the distress caused, as well as the risk of serious reputational and financial damage. </a:t>
            </a:r>
          </a:p>
        </p:txBody>
      </p:sp>
      <p:sp>
        <p:nvSpPr>
          <p:cNvPr id="12" name="TextBox 11">
            <a:extLst>
              <a:ext uri="{FF2B5EF4-FFF2-40B4-BE49-F238E27FC236}">
                <a16:creationId xmlns:a16="http://schemas.microsoft.com/office/drawing/2014/main" id="{79FCE472-1F88-48D8-B71C-FAA0BF5DD407}"/>
              </a:ext>
            </a:extLst>
          </p:cNvPr>
          <p:cNvSpPr txBox="1"/>
          <p:nvPr/>
        </p:nvSpPr>
        <p:spPr>
          <a:xfrm>
            <a:off x="5100551" y="2086005"/>
            <a:ext cx="2011680" cy="365760"/>
          </a:xfrm>
          <a:prstGeom prst="rect">
            <a:avLst/>
          </a:prstGeom>
          <a:noFill/>
        </p:spPr>
        <p:txBody>
          <a:bodyPr wrap="square" rtlCol="0" anchor="b" anchorCtr="0">
            <a:spAutoFit/>
          </a:bodyPr>
          <a:lstStyle/>
          <a:p>
            <a:pPr marL="0" marR="0" lvl="0" indent="0" algn="ctr" defTabSz="1219170" rtl="0" eaLnBrk="1" fontAlgn="auto" latinLnBrk="0" hangingPunct="0">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Raleway Lining"/>
                <a:ea typeface="+mn-ea"/>
                <a:cs typeface="Times New Roman" panose="02020603050405020304" pitchFamily="18" charset="0"/>
                <a:sym typeface="Verdana"/>
              </a:rPr>
              <a:t>RESPONSE</a:t>
            </a:r>
          </a:p>
        </p:txBody>
      </p:sp>
      <p:sp>
        <p:nvSpPr>
          <p:cNvPr id="13" name="Subtitle 2">
            <a:extLst>
              <a:ext uri="{FF2B5EF4-FFF2-40B4-BE49-F238E27FC236}">
                <a16:creationId xmlns:a16="http://schemas.microsoft.com/office/drawing/2014/main" id="{200BB22F-28FA-4914-9591-094B18C1AF40}"/>
              </a:ext>
            </a:extLst>
          </p:cNvPr>
          <p:cNvSpPr txBox="1">
            <a:spLocks/>
          </p:cNvSpPr>
          <p:nvPr/>
        </p:nvSpPr>
        <p:spPr>
          <a:xfrm>
            <a:off x="8012938" y="4178680"/>
            <a:ext cx="2278198" cy="1647246"/>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450145" rtl="0" eaLnBrk="1" fontAlgn="auto" latinLnBrk="0" hangingPunct="1">
              <a:lnSpc>
                <a:spcPts val="1751"/>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Raleway Lining"/>
                <a:ea typeface="Lato Light" panose="020F0502020204030203" pitchFamily="34" charset="0"/>
                <a:cs typeface="Times New Roman" panose="02020603050405020304" pitchFamily="18" charset="0"/>
                <a:sym typeface="Verdana"/>
              </a:rPr>
              <a:t>Coverage to include Third Party Liability Insurance and Crisis Management Services, including First Party Business Interruption and Property Damage</a:t>
            </a:r>
          </a:p>
        </p:txBody>
      </p:sp>
      <p:sp>
        <p:nvSpPr>
          <p:cNvPr id="14" name="TextBox 13">
            <a:extLst>
              <a:ext uri="{FF2B5EF4-FFF2-40B4-BE49-F238E27FC236}">
                <a16:creationId xmlns:a16="http://schemas.microsoft.com/office/drawing/2014/main" id="{D01C165A-5BE2-45D7-88D4-C4C399282B6C}"/>
              </a:ext>
            </a:extLst>
          </p:cNvPr>
          <p:cNvSpPr txBox="1"/>
          <p:nvPr/>
        </p:nvSpPr>
        <p:spPr>
          <a:xfrm>
            <a:off x="8132267" y="2086005"/>
            <a:ext cx="2011680" cy="365760"/>
          </a:xfrm>
          <a:prstGeom prst="rect">
            <a:avLst/>
          </a:prstGeom>
          <a:noFill/>
        </p:spPr>
        <p:txBody>
          <a:bodyPr wrap="square" rtlCol="0" anchor="b" anchorCtr="0">
            <a:spAutoFit/>
          </a:bodyPr>
          <a:lstStyle/>
          <a:p>
            <a:pPr marL="0" marR="0" lvl="0" indent="0" algn="ctr" defTabSz="1219170" rtl="0" eaLnBrk="1" fontAlgn="auto" latinLnBrk="0" hangingPunct="0">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Raleway Lining"/>
                <a:ea typeface="League Spartan" charset="0"/>
                <a:cs typeface="Times New Roman" panose="02020603050405020304" pitchFamily="18" charset="0"/>
                <a:sym typeface="Verdana"/>
              </a:rPr>
              <a:t>INSURANCE</a:t>
            </a:r>
          </a:p>
        </p:txBody>
      </p:sp>
      <p:sp>
        <p:nvSpPr>
          <p:cNvPr id="2" name="Title 1">
            <a:extLst>
              <a:ext uri="{FF2B5EF4-FFF2-40B4-BE49-F238E27FC236}">
                <a16:creationId xmlns:a16="http://schemas.microsoft.com/office/drawing/2014/main" id="{5400423B-E423-6F1A-5C0B-DD33C1A20D29}"/>
              </a:ext>
            </a:extLst>
          </p:cNvPr>
          <p:cNvSpPr>
            <a:spLocks noGrp="1"/>
          </p:cNvSpPr>
          <p:nvPr>
            <p:ph type="title"/>
          </p:nvPr>
        </p:nvSpPr>
        <p:spPr>
          <a:xfrm>
            <a:off x="457934" y="897810"/>
            <a:ext cx="11276131" cy="761335"/>
          </a:xfrm>
        </p:spPr>
        <p:txBody>
          <a:bodyPr>
            <a:normAutofit/>
          </a:bodyPr>
          <a:lstStyle/>
          <a:p>
            <a:r>
              <a:rPr lang="en-US" dirty="0"/>
              <a:t>Alliant Deadly Weapons Response: Three-Pronged Approach</a:t>
            </a:r>
          </a:p>
        </p:txBody>
      </p:sp>
      <p:pic>
        <p:nvPicPr>
          <p:cNvPr id="21" name="Picture 20">
            <a:extLst>
              <a:ext uri="{FF2B5EF4-FFF2-40B4-BE49-F238E27FC236}">
                <a16:creationId xmlns:a16="http://schemas.microsoft.com/office/drawing/2014/main" id="{84C12BE9-6812-F16A-B22C-57E4BA73641C}"/>
              </a:ext>
            </a:extLst>
          </p:cNvPr>
          <p:cNvPicPr>
            <a:picLocks noChangeAspect="1"/>
          </p:cNvPicPr>
          <p:nvPr/>
        </p:nvPicPr>
        <p:blipFill>
          <a:blip r:embed="rId2"/>
          <a:stretch>
            <a:fillRect/>
          </a:stretch>
        </p:blipFill>
        <p:spPr>
          <a:xfrm>
            <a:off x="4868085" y="2677267"/>
            <a:ext cx="2638995" cy="1230518"/>
          </a:xfrm>
          <a:prstGeom prst="rect">
            <a:avLst/>
          </a:prstGeom>
        </p:spPr>
      </p:pic>
      <p:pic>
        <p:nvPicPr>
          <p:cNvPr id="23" name="Picture 22">
            <a:extLst>
              <a:ext uri="{FF2B5EF4-FFF2-40B4-BE49-F238E27FC236}">
                <a16:creationId xmlns:a16="http://schemas.microsoft.com/office/drawing/2014/main" id="{CD1ED045-1A4C-EFA0-25A5-4E74DF5589B6}"/>
              </a:ext>
            </a:extLst>
          </p:cNvPr>
          <p:cNvPicPr>
            <a:picLocks noChangeAspect="1"/>
          </p:cNvPicPr>
          <p:nvPr/>
        </p:nvPicPr>
        <p:blipFill>
          <a:blip r:embed="rId3"/>
          <a:stretch>
            <a:fillRect/>
          </a:stretch>
        </p:blipFill>
        <p:spPr>
          <a:xfrm>
            <a:off x="1899875" y="2677268"/>
            <a:ext cx="2651760" cy="1230518"/>
          </a:xfrm>
          <a:prstGeom prst="rect">
            <a:avLst/>
          </a:prstGeom>
        </p:spPr>
      </p:pic>
      <p:pic>
        <p:nvPicPr>
          <p:cNvPr id="25" name="Picture 24">
            <a:extLst>
              <a:ext uri="{FF2B5EF4-FFF2-40B4-BE49-F238E27FC236}">
                <a16:creationId xmlns:a16="http://schemas.microsoft.com/office/drawing/2014/main" id="{321E4FB3-7812-D9CF-3F5C-0DCC797D7041}"/>
              </a:ext>
            </a:extLst>
          </p:cNvPr>
          <p:cNvPicPr>
            <a:picLocks noChangeAspect="1"/>
          </p:cNvPicPr>
          <p:nvPr/>
        </p:nvPicPr>
        <p:blipFill>
          <a:blip r:embed="rId4"/>
          <a:stretch>
            <a:fillRect/>
          </a:stretch>
        </p:blipFill>
        <p:spPr>
          <a:xfrm>
            <a:off x="7812227" y="2677268"/>
            <a:ext cx="2651760" cy="1236420"/>
          </a:xfrm>
          <a:prstGeom prst="rect">
            <a:avLst/>
          </a:prstGeom>
        </p:spPr>
      </p:pic>
      <p:sp>
        <p:nvSpPr>
          <p:cNvPr id="6" name="TextBox 5">
            <a:extLst>
              <a:ext uri="{FF2B5EF4-FFF2-40B4-BE49-F238E27FC236}">
                <a16:creationId xmlns:a16="http://schemas.microsoft.com/office/drawing/2014/main" id="{093CEE55-D624-6C20-2F61-6C046AF1E1BC}"/>
              </a:ext>
            </a:extLst>
          </p:cNvPr>
          <p:cNvSpPr txBox="1"/>
          <p:nvPr/>
        </p:nvSpPr>
        <p:spPr>
          <a:xfrm>
            <a:off x="620703" y="6500813"/>
            <a:ext cx="3785645" cy="323850"/>
          </a:xfrm>
          <a:prstGeom prst="rect">
            <a:avLst/>
          </a:prstGeom>
          <a:noFill/>
        </p:spPr>
        <p:txBody>
          <a:bodyPr wrap="square" lIns="0" tIns="0" rIns="0" bIns="0" rtlCol="0">
            <a:noAutofit/>
          </a:bodyPr>
          <a:lstStyle/>
          <a:p>
            <a:pPr marL="119063" marR="0" lvl="0" indent="0" algn="l" defTabSz="457200" rtl="0" eaLnBrk="1" fontAlgn="auto" latinLnBrk="0" hangingPunct="1">
              <a:lnSpc>
                <a:spcPct val="100000"/>
              </a:lnSpc>
              <a:spcBef>
                <a:spcPts val="0"/>
              </a:spcBef>
              <a:spcAft>
                <a:spcPts val="0"/>
              </a:spcAft>
              <a:buClrTx/>
              <a:buSzPct val="60000"/>
              <a:buFontTx/>
              <a:buNone/>
              <a:tabLst/>
              <a:defRPr/>
            </a:pPr>
            <a:r>
              <a:rPr kumimoji="0" lang="en-US" sz="900" b="0" i="0" u="none" strike="noStrike" kern="1200" cap="none" spc="0" normalizeH="0" baseline="0" noProof="0" dirty="0">
                <a:ln>
                  <a:noFill/>
                </a:ln>
                <a:solidFill>
                  <a:prstClr val="black">
                    <a:lumMod val="75000"/>
                    <a:lumOff val="25000"/>
                  </a:prstClr>
                </a:solidFill>
                <a:effectLst/>
                <a:uLnTx/>
                <a:uFillTx/>
                <a:latin typeface="Raleway Lining Light" panose="020B0403030101060003" pitchFamily="34" charset="0"/>
                <a:ea typeface="+mn-ea"/>
                <a:cs typeface="+mn-cs"/>
              </a:rPr>
              <a:t>Alliant Insurance Services |   Proprietary &amp; Confidential</a:t>
            </a:r>
          </a:p>
        </p:txBody>
      </p:sp>
    </p:spTree>
    <p:extLst>
      <p:ext uri="{BB962C8B-B14F-4D97-AF65-F5344CB8AC3E}">
        <p14:creationId xmlns:p14="http://schemas.microsoft.com/office/powerpoint/2010/main" val="59741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CFA8F-E5C5-7455-DAD6-C9A0AFBE2EE0}"/>
              </a:ext>
            </a:extLst>
          </p:cNvPr>
          <p:cNvSpPr>
            <a:spLocks noGrp="1"/>
          </p:cNvSpPr>
          <p:nvPr>
            <p:ph type="title"/>
          </p:nvPr>
        </p:nvSpPr>
        <p:spPr/>
        <p:txBody>
          <a:bodyPr vert="horz" lIns="0" tIns="0" rIns="0" bIns="0" rtlCol="0" anchor="ctr">
            <a:noAutofit/>
          </a:bodyPr>
          <a:lstStyle/>
          <a:p>
            <a:r>
              <a:rPr lang="en-US" dirty="0"/>
              <a:t>Deadly Weapons Protection Coverage</a:t>
            </a:r>
          </a:p>
        </p:txBody>
      </p:sp>
      <p:sp>
        <p:nvSpPr>
          <p:cNvPr id="6" name="Content Placeholder 5">
            <a:extLst>
              <a:ext uri="{FF2B5EF4-FFF2-40B4-BE49-F238E27FC236}">
                <a16:creationId xmlns:a16="http://schemas.microsoft.com/office/drawing/2014/main" id="{CF714CF7-E5AC-A7A6-2853-047E30E4F312}"/>
              </a:ext>
            </a:extLst>
          </p:cNvPr>
          <p:cNvSpPr>
            <a:spLocks noGrp="1"/>
          </p:cNvSpPr>
          <p:nvPr>
            <p:ph sz="quarter" idx="19"/>
          </p:nvPr>
        </p:nvSpPr>
        <p:spPr>
          <a:xfrm>
            <a:off x="5176292" y="1394149"/>
            <a:ext cx="7015708" cy="4976454"/>
          </a:xfrm>
        </p:spPr>
        <p:txBody>
          <a:bodyPr/>
          <a:lstStyle/>
          <a:p>
            <a:pPr marL="0" marR="0" lvl="1" indent="0" defTabSz="914217" fontAlgn="auto">
              <a:lnSpc>
                <a:spcPct val="90000"/>
              </a:lnSpc>
              <a:spcBef>
                <a:spcPts val="1000"/>
              </a:spcBef>
              <a:spcAft>
                <a:spcPts val="300"/>
              </a:spcAft>
              <a:buClr>
                <a:srgbClr val="1F676A"/>
              </a:buClr>
              <a:buSzPct val="90000"/>
              <a:buNone/>
              <a:defRPr/>
            </a:pPr>
            <a:r>
              <a:rPr lang="en-US" altLang="en-US" sz="2400" dirty="0">
                <a:latin typeface="Raleway Lining" panose="020B0503030101060003" pitchFamily="34" charset="0"/>
              </a:rPr>
              <a:t>Crisis Management Services (pre and post event) – Sub-limits Apply</a:t>
            </a:r>
          </a:p>
          <a:p>
            <a:pPr marL="0" marR="0" lvl="1" indent="0" defTabSz="914217" fontAlgn="auto">
              <a:lnSpc>
                <a:spcPct val="90000"/>
              </a:lnSpc>
              <a:spcBef>
                <a:spcPts val="1000"/>
              </a:spcBef>
              <a:spcAft>
                <a:spcPts val="300"/>
              </a:spcAft>
              <a:buClr>
                <a:srgbClr val="1F676A"/>
              </a:buClr>
              <a:buSzPct val="90000"/>
              <a:buNone/>
              <a:defRPr/>
            </a:pPr>
            <a:endParaRPr lang="en-US" altLang="en-US" sz="2400" dirty="0">
              <a:latin typeface="Raleway Lining" panose="020B0503030101060003" pitchFamily="34" charset="0"/>
            </a:endParaRPr>
          </a:p>
          <a:p>
            <a:pPr marL="0" lvl="1" indent="0" defTabSz="914217">
              <a:lnSpc>
                <a:spcPct val="90000"/>
              </a:lnSpc>
              <a:spcBef>
                <a:spcPts val="1000"/>
              </a:spcBef>
              <a:spcAft>
                <a:spcPts val="300"/>
              </a:spcAft>
              <a:buClr>
                <a:srgbClr val="1F676A"/>
              </a:buClr>
              <a:buSzPct val="90000"/>
              <a:buNone/>
              <a:defRPr/>
            </a:pPr>
            <a:r>
              <a:rPr lang="en-US" altLang="en-US" sz="2400" dirty="0">
                <a:latin typeface="Raleway Lining" panose="020B0503030101060003" pitchFamily="34" charset="0"/>
              </a:rPr>
              <a:t>Third Party Liability &amp; Defense Costs</a:t>
            </a:r>
          </a:p>
          <a:p>
            <a:pPr marL="0" lvl="1" indent="0" defTabSz="914217">
              <a:lnSpc>
                <a:spcPct val="90000"/>
              </a:lnSpc>
              <a:spcBef>
                <a:spcPts val="1000"/>
              </a:spcBef>
              <a:spcAft>
                <a:spcPts val="300"/>
              </a:spcAft>
              <a:buClr>
                <a:srgbClr val="1F676A"/>
              </a:buClr>
              <a:buSzPct val="90000"/>
              <a:buNone/>
              <a:defRPr/>
            </a:pPr>
            <a:endParaRPr lang="en-US" altLang="en-US" sz="2400" dirty="0">
              <a:latin typeface="Raleway Lining" panose="020B0503030101060003" pitchFamily="34" charset="0"/>
            </a:endParaRPr>
          </a:p>
          <a:p>
            <a:pPr marL="0" marR="0" lvl="1" indent="0" defTabSz="914217" fontAlgn="auto">
              <a:lnSpc>
                <a:spcPct val="90000"/>
              </a:lnSpc>
              <a:spcBef>
                <a:spcPts val="1000"/>
              </a:spcBef>
              <a:spcAft>
                <a:spcPts val="300"/>
              </a:spcAft>
              <a:buClr>
                <a:srgbClr val="1F676A"/>
              </a:buClr>
              <a:buSzPct val="90000"/>
              <a:buNone/>
              <a:defRPr/>
            </a:pPr>
            <a:r>
              <a:rPr lang="en-US" altLang="en-US" sz="2400" dirty="0">
                <a:latin typeface="Raleway Lining" panose="020B0503030101060003" pitchFamily="34" charset="0"/>
              </a:rPr>
              <a:t>Physical Damage including Business Interruption – Sub-limits Apply</a:t>
            </a:r>
          </a:p>
          <a:p>
            <a:pPr marL="0" marR="0" lvl="1" indent="0" defTabSz="914217" fontAlgn="auto">
              <a:lnSpc>
                <a:spcPct val="90000"/>
              </a:lnSpc>
              <a:spcBef>
                <a:spcPts val="1000"/>
              </a:spcBef>
              <a:spcAft>
                <a:spcPts val="300"/>
              </a:spcAft>
              <a:buClr>
                <a:srgbClr val="1F676A"/>
              </a:buClr>
              <a:buSzPct val="90000"/>
              <a:buNone/>
              <a:defRPr/>
            </a:pPr>
            <a:endParaRPr lang="en-US" altLang="en-US" sz="2400" dirty="0"/>
          </a:p>
          <a:p>
            <a:pPr marL="0" marR="0" lvl="1" indent="0" defTabSz="914217" fontAlgn="auto">
              <a:lnSpc>
                <a:spcPct val="90000"/>
              </a:lnSpc>
              <a:spcBef>
                <a:spcPts val="1000"/>
              </a:spcBef>
              <a:spcAft>
                <a:spcPts val="300"/>
              </a:spcAft>
              <a:buClr>
                <a:srgbClr val="1F676A"/>
              </a:buClr>
              <a:buSzPct val="90000"/>
              <a:buNone/>
              <a:defRPr/>
            </a:pPr>
            <a:r>
              <a:rPr lang="en-US" altLang="en-US" sz="2400" b="1" dirty="0">
                <a:latin typeface="Raleway Lining" panose="020B0503030101060003" pitchFamily="34" charset="0"/>
              </a:rPr>
              <a:t>New</a:t>
            </a:r>
            <a:r>
              <a:rPr lang="en-US" altLang="en-US" sz="2400" dirty="0">
                <a:latin typeface="Raleway Lining" panose="020B0503030101060003" pitchFamily="34" charset="0"/>
              </a:rPr>
              <a:t> – Crisis Advisory Services Endorsement for events that create a “loss of control” or “negative stakeholder reaction”</a:t>
            </a:r>
          </a:p>
          <a:p>
            <a:pPr marL="0" marR="0" lvl="1" indent="0" defTabSz="914217" fontAlgn="auto">
              <a:lnSpc>
                <a:spcPct val="90000"/>
              </a:lnSpc>
              <a:spcBef>
                <a:spcPts val="1000"/>
              </a:spcBef>
              <a:spcAft>
                <a:spcPts val="300"/>
              </a:spcAft>
              <a:buClr>
                <a:srgbClr val="1F676A"/>
              </a:buClr>
              <a:buSzPct val="90000"/>
              <a:buNone/>
              <a:defRPr/>
            </a:pPr>
            <a:endParaRPr lang="en-US" altLang="en-US" sz="1200" b="1" dirty="0">
              <a:latin typeface="Raleway Lining" panose="020B0503030101060003" pitchFamily="34" charset="0"/>
            </a:endParaRPr>
          </a:p>
        </p:txBody>
      </p:sp>
      <p:sp>
        <p:nvSpPr>
          <p:cNvPr id="11" name="Slide Number Placeholder 4">
            <a:extLst>
              <a:ext uri="{FF2B5EF4-FFF2-40B4-BE49-F238E27FC236}">
                <a16:creationId xmlns:a16="http://schemas.microsoft.com/office/drawing/2014/main" id="{2891A772-5EBB-76E1-4429-EBEDB94E715C}"/>
              </a:ext>
            </a:extLst>
          </p:cNvPr>
          <p:cNvSpPr>
            <a:spLocks noGrp="1"/>
          </p:cNvSpPr>
          <p:nvPr>
            <p:ph type="sldNum" sz="quarter" idx="22"/>
          </p:nvPr>
        </p:nvSpPr>
        <p:spPr/>
        <p:txBody>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9258BA41-4619-2A48-9953-F30F8842E6E1}" type="slidenum">
              <a:rPr kumimoji="0" lang="en-US" sz="900" b="0" i="0" u="none" strike="noStrike" kern="1200" cap="none" spc="0" normalizeH="0" baseline="0" noProof="0" smtClean="0">
                <a:ln>
                  <a:noFill/>
                </a:ln>
                <a:solidFill>
                  <a:srgbClr val="656D70"/>
                </a:solidFill>
                <a:effectLst/>
                <a:uLnTx/>
                <a:uFillTx/>
                <a:latin typeface="Raleway Lining" panose="020B0503030101060003" pitchFamily="34" charset="0"/>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13</a:t>
            </a:fld>
            <a:endParaRPr kumimoji="0" lang="en-US" sz="900" b="0" i="0" u="none" strike="noStrike" kern="1200" cap="none" spc="0" normalizeH="0" baseline="0" noProof="0">
              <a:ln>
                <a:noFill/>
              </a:ln>
              <a:solidFill>
                <a:srgbClr val="656D70"/>
              </a:solidFill>
              <a:effectLst/>
              <a:uLnTx/>
              <a:uFillTx/>
              <a:latin typeface="Raleway Lining" panose="020B0503030101060003" pitchFamily="34" charset="0"/>
              <a:ea typeface="+mn-ea"/>
              <a:cs typeface="+mn-cs"/>
            </a:endParaRPr>
          </a:p>
        </p:txBody>
      </p:sp>
      <p:pic>
        <p:nvPicPr>
          <p:cNvPr id="12" name="Picture 11">
            <a:extLst>
              <a:ext uri="{FF2B5EF4-FFF2-40B4-BE49-F238E27FC236}">
                <a16:creationId xmlns:a16="http://schemas.microsoft.com/office/drawing/2014/main" id="{951DF309-430C-6B38-547F-510BA9E31001}"/>
              </a:ext>
            </a:extLst>
          </p:cNvPr>
          <p:cNvPicPr>
            <a:picLocks noChangeAspect="1"/>
          </p:cNvPicPr>
          <p:nvPr/>
        </p:nvPicPr>
        <p:blipFill>
          <a:blip r:embed="rId3"/>
          <a:stretch>
            <a:fillRect/>
          </a:stretch>
        </p:blipFill>
        <p:spPr>
          <a:xfrm>
            <a:off x="4077821" y="1348574"/>
            <a:ext cx="740336" cy="731520"/>
          </a:xfrm>
          <a:prstGeom prst="rect">
            <a:avLst/>
          </a:prstGeom>
        </p:spPr>
      </p:pic>
      <p:pic>
        <p:nvPicPr>
          <p:cNvPr id="13" name="Picture 12">
            <a:extLst>
              <a:ext uri="{FF2B5EF4-FFF2-40B4-BE49-F238E27FC236}">
                <a16:creationId xmlns:a16="http://schemas.microsoft.com/office/drawing/2014/main" id="{CC75FFA7-7320-4A7F-6911-7C8DBA230120}"/>
              </a:ext>
            </a:extLst>
          </p:cNvPr>
          <p:cNvPicPr>
            <a:picLocks noChangeAspect="1"/>
          </p:cNvPicPr>
          <p:nvPr/>
        </p:nvPicPr>
        <p:blipFill>
          <a:blip r:embed="rId4"/>
          <a:stretch>
            <a:fillRect/>
          </a:stretch>
        </p:blipFill>
        <p:spPr>
          <a:xfrm>
            <a:off x="4077821" y="3600139"/>
            <a:ext cx="783776" cy="731520"/>
          </a:xfrm>
          <a:prstGeom prst="rect">
            <a:avLst/>
          </a:prstGeom>
        </p:spPr>
      </p:pic>
      <p:pic>
        <p:nvPicPr>
          <p:cNvPr id="14" name="Picture 13">
            <a:extLst>
              <a:ext uri="{FF2B5EF4-FFF2-40B4-BE49-F238E27FC236}">
                <a16:creationId xmlns:a16="http://schemas.microsoft.com/office/drawing/2014/main" id="{02C6990C-9049-28F1-ED9A-6FD363DB6FB9}"/>
              </a:ext>
            </a:extLst>
          </p:cNvPr>
          <p:cNvPicPr>
            <a:picLocks noChangeAspect="1"/>
          </p:cNvPicPr>
          <p:nvPr/>
        </p:nvPicPr>
        <p:blipFill>
          <a:blip r:embed="rId5"/>
          <a:stretch>
            <a:fillRect/>
          </a:stretch>
        </p:blipFill>
        <p:spPr>
          <a:xfrm>
            <a:off x="4077821" y="2446922"/>
            <a:ext cx="683808" cy="731520"/>
          </a:xfrm>
          <a:prstGeom prst="rect">
            <a:avLst/>
          </a:prstGeom>
        </p:spPr>
      </p:pic>
      <p:pic>
        <p:nvPicPr>
          <p:cNvPr id="3" name="Picture 2" descr="Clipboard Checked with solid fill">
            <a:extLst>
              <a:ext uri="{FF2B5EF4-FFF2-40B4-BE49-F238E27FC236}">
                <a16:creationId xmlns:a16="http://schemas.microsoft.com/office/drawing/2014/main" id="{767E370D-275D-D462-5161-5FD7A5D2DE3B}"/>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050658" y="4698487"/>
            <a:ext cx="810939" cy="810939"/>
          </a:xfrm>
          <a:prstGeom prst="rect">
            <a:avLst/>
          </a:prstGeom>
        </p:spPr>
      </p:pic>
      <p:sp>
        <p:nvSpPr>
          <p:cNvPr id="5" name="Text Placeholder 5">
            <a:extLst>
              <a:ext uri="{FF2B5EF4-FFF2-40B4-BE49-F238E27FC236}">
                <a16:creationId xmlns:a16="http://schemas.microsoft.com/office/drawing/2014/main" id="{7F8FD130-02CB-628D-665A-F5E31C01956B}"/>
              </a:ext>
            </a:extLst>
          </p:cNvPr>
          <p:cNvSpPr>
            <a:spLocks noGrp="1"/>
          </p:cNvSpPr>
          <p:nvPr>
            <p:ph type="body" sz="quarter" idx="16"/>
          </p:nvPr>
        </p:nvSpPr>
        <p:spPr>
          <a:xfrm>
            <a:off x="5905093" y="343334"/>
            <a:ext cx="3218134" cy="450654"/>
          </a:xfrm>
        </p:spPr>
        <p:txBody>
          <a:bodyPr/>
          <a:lstStyle/>
          <a:p>
            <a:r>
              <a:rPr lang="en-US" sz="2800" dirty="0">
                <a:solidFill>
                  <a:schemeClr val="tx1"/>
                </a:solidFill>
              </a:rPr>
              <a:t>What policy offers:</a:t>
            </a:r>
          </a:p>
        </p:txBody>
      </p:sp>
      <p:sp>
        <p:nvSpPr>
          <p:cNvPr id="7" name="TextBox 6">
            <a:extLst>
              <a:ext uri="{FF2B5EF4-FFF2-40B4-BE49-F238E27FC236}">
                <a16:creationId xmlns:a16="http://schemas.microsoft.com/office/drawing/2014/main" id="{9D3C0336-7364-779A-DE4E-6CC3AEDD6632}"/>
              </a:ext>
            </a:extLst>
          </p:cNvPr>
          <p:cNvSpPr txBox="1"/>
          <p:nvPr/>
        </p:nvSpPr>
        <p:spPr>
          <a:xfrm>
            <a:off x="123163" y="6544532"/>
            <a:ext cx="3785645" cy="323850"/>
          </a:xfrm>
          <a:prstGeom prst="rect">
            <a:avLst/>
          </a:prstGeom>
          <a:noFill/>
        </p:spPr>
        <p:txBody>
          <a:bodyPr wrap="square" lIns="0" tIns="0" rIns="0" bIns="0" rtlCol="0">
            <a:noAutofit/>
          </a:bodyPr>
          <a:lstStyle/>
          <a:p>
            <a:pPr marL="119063" marR="0" lvl="0" indent="0" algn="l" defTabSz="457200" rtl="0" eaLnBrk="1" fontAlgn="auto" latinLnBrk="0" hangingPunct="1">
              <a:lnSpc>
                <a:spcPct val="100000"/>
              </a:lnSpc>
              <a:spcBef>
                <a:spcPts val="0"/>
              </a:spcBef>
              <a:spcAft>
                <a:spcPts val="0"/>
              </a:spcAft>
              <a:buClrTx/>
              <a:buSzPct val="60000"/>
              <a:buFontTx/>
              <a:buNone/>
              <a:tabLst/>
              <a:defRPr/>
            </a:pPr>
            <a:r>
              <a:rPr kumimoji="0" lang="en-US" sz="900" b="0" i="0" u="none" strike="noStrike" kern="1200" cap="none" spc="0" normalizeH="0" baseline="0" noProof="0" dirty="0">
                <a:ln>
                  <a:noFill/>
                </a:ln>
                <a:solidFill>
                  <a:prstClr val="white"/>
                </a:solidFill>
                <a:effectLst/>
                <a:uLnTx/>
                <a:uFillTx/>
                <a:latin typeface="Raleway Lining Light" panose="020B0403030101060003" pitchFamily="34" charset="0"/>
                <a:ea typeface="+mn-ea"/>
                <a:cs typeface="+mn-cs"/>
              </a:rPr>
              <a:t>Alliant Insurance Services |   Proprietary &amp; Confidential</a:t>
            </a:r>
          </a:p>
        </p:txBody>
      </p:sp>
    </p:spTree>
    <p:extLst>
      <p:ext uri="{BB962C8B-B14F-4D97-AF65-F5344CB8AC3E}">
        <p14:creationId xmlns:p14="http://schemas.microsoft.com/office/powerpoint/2010/main" val="623195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B25BC-6BBA-F9B8-27D9-F4A4CDB819C8}"/>
              </a:ext>
            </a:extLst>
          </p:cNvPr>
          <p:cNvSpPr>
            <a:spLocks noGrp="1"/>
          </p:cNvSpPr>
          <p:nvPr>
            <p:ph type="title"/>
          </p:nvPr>
        </p:nvSpPr>
        <p:spPr/>
        <p:txBody>
          <a:bodyPr>
            <a:noAutofit/>
          </a:bodyPr>
          <a:lstStyle/>
          <a:p>
            <a:r>
              <a:rPr lang="en-US" dirty="0"/>
              <a:t>Deadly Weapons Protection Coverage</a:t>
            </a:r>
          </a:p>
        </p:txBody>
      </p:sp>
      <p:sp>
        <p:nvSpPr>
          <p:cNvPr id="6" name="Text Placeholder 5">
            <a:extLst>
              <a:ext uri="{FF2B5EF4-FFF2-40B4-BE49-F238E27FC236}">
                <a16:creationId xmlns:a16="http://schemas.microsoft.com/office/drawing/2014/main" id="{CF14F05A-DA8C-BCCD-0278-2B4FABE3119E}"/>
              </a:ext>
            </a:extLst>
          </p:cNvPr>
          <p:cNvSpPr>
            <a:spLocks noGrp="1"/>
          </p:cNvSpPr>
          <p:nvPr>
            <p:ph type="body" sz="quarter" idx="16"/>
          </p:nvPr>
        </p:nvSpPr>
        <p:spPr>
          <a:xfrm>
            <a:off x="5728447" y="208252"/>
            <a:ext cx="3218134" cy="450654"/>
          </a:xfrm>
        </p:spPr>
        <p:txBody>
          <a:bodyPr/>
          <a:lstStyle/>
          <a:p>
            <a:r>
              <a:rPr lang="en-US" sz="2800" dirty="0">
                <a:solidFill>
                  <a:schemeClr val="tx1"/>
                </a:solidFill>
              </a:rPr>
              <a:t>What policy offers:</a:t>
            </a:r>
          </a:p>
        </p:txBody>
      </p:sp>
      <p:sp>
        <p:nvSpPr>
          <p:cNvPr id="4" name="TextBox 3">
            <a:extLst>
              <a:ext uri="{FF2B5EF4-FFF2-40B4-BE49-F238E27FC236}">
                <a16:creationId xmlns:a16="http://schemas.microsoft.com/office/drawing/2014/main" id="{879C7A75-22EF-8EFE-26D3-F4394C9A7069}"/>
              </a:ext>
            </a:extLst>
          </p:cNvPr>
          <p:cNvSpPr txBox="1"/>
          <p:nvPr/>
        </p:nvSpPr>
        <p:spPr>
          <a:xfrm>
            <a:off x="123163" y="6534150"/>
            <a:ext cx="3785645" cy="323850"/>
          </a:xfrm>
          <a:prstGeom prst="rect">
            <a:avLst/>
          </a:prstGeom>
          <a:noFill/>
        </p:spPr>
        <p:txBody>
          <a:bodyPr wrap="square" lIns="0" tIns="0" rIns="0" bIns="0" rtlCol="0">
            <a:noAutofit/>
          </a:bodyPr>
          <a:lstStyle/>
          <a:p>
            <a:pPr marL="119063" marR="0" lvl="0" indent="0" algn="l" defTabSz="457200" rtl="0" eaLnBrk="1" fontAlgn="auto" latinLnBrk="0" hangingPunct="1">
              <a:lnSpc>
                <a:spcPct val="100000"/>
              </a:lnSpc>
              <a:spcBef>
                <a:spcPts val="0"/>
              </a:spcBef>
              <a:spcAft>
                <a:spcPts val="0"/>
              </a:spcAft>
              <a:buClrTx/>
              <a:buSzPct val="60000"/>
              <a:buFontTx/>
              <a:buNone/>
              <a:tabLst/>
              <a:defRPr/>
            </a:pPr>
            <a:r>
              <a:rPr kumimoji="0" lang="en-US" sz="900" b="0" i="0" u="none" strike="noStrike" kern="1200" cap="none" spc="0" normalizeH="0" baseline="0" noProof="0" dirty="0">
                <a:ln>
                  <a:noFill/>
                </a:ln>
                <a:solidFill>
                  <a:prstClr val="white"/>
                </a:solidFill>
                <a:effectLst/>
                <a:uLnTx/>
                <a:uFillTx/>
                <a:latin typeface="Raleway Lining Light" panose="020B0403030101060003" pitchFamily="34" charset="0"/>
                <a:ea typeface="+mn-ea"/>
                <a:cs typeface="+mn-cs"/>
              </a:rPr>
              <a:t>Alliant Insurance Services |   Proprietary &amp; Confidential</a:t>
            </a:r>
          </a:p>
        </p:txBody>
      </p:sp>
      <p:sp>
        <p:nvSpPr>
          <p:cNvPr id="5" name="TextBox 4">
            <a:extLst>
              <a:ext uri="{FF2B5EF4-FFF2-40B4-BE49-F238E27FC236}">
                <a16:creationId xmlns:a16="http://schemas.microsoft.com/office/drawing/2014/main" id="{35773594-BD7E-5807-B9F8-06E27EAD9CDA}"/>
              </a:ext>
            </a:extLst>
          </p:cNvPr>
          <p:cNvSpPr txBox="1"/>
          <p:nvPr/>
        </p:nvSpPr>
        <p:spPr>
          <a:xfrm>
            <a:off x="4654532" y="966523"/>
            <a:ext cx="7414305" cy="6150374"/>
          </a:xfrm>
          <a:prstGeom prst="rect">
            <a:avLst/>
          </a:prstGeom>
          <a:noFill/>
        </p:spPr>
        <p:txBody>
          <a:bodyPr wrap="square" lIns="0" tIns="0" rIns="0" bIns="0" rtlCol="0">
            <a:noAutofit/>
          </a:bodyPr>
          <a:lstStyle/>
          <a:p>
            <a:pPr marL="0" marR="0" lvl="0" indent="0" algn="l" defTabSz="457200" rtl="0" eaLnBrk="1" fontAlgn="auto" latinLnBrk="0" hangingPunct="1">
              <a:lnSpc>
                <a:spcPct val="100000"/>
              </a:lnSpc>
              <a:spcBef>
                <a:spcPts val="0"/>
              </a:spcBef>
              <a:spcAft>
                <a:spcPts val="0"/>
              </a:spcAft>
              <a:buClrTx/>
              <a:buSzPct val="60000"/>
              <a:buFontTx/>
              <a:buNone/>
              <a:tabLst/>
              <a:defRPr/>
            </a:pPr>
            <a:r>
              <a:rPr kumimoji="0" lang="en-US" sz="2400" b="0" i="0" u="none" strike="noStrike" kern="1200" cap="none" spc="0" normalizeH="0" baseline="0" noProof="0" dirty="0">
                <a:ln>
                  <a:noFill/>
                </a:ln>
                <a:solidFill>
                  <a:prstClr val="black"/>
                </a:solidFill>
                <a:effectLst/>
                <a:uLnTx/>
                <a:uFillTx/>
                <a:latin typeface="Raleway Lining"/>
                <a:ea typeface="+mn-ea"/>
                <a:cs typeface="+mn-cs"/>
              </a:rPr>
              <a:t>Primary coverage for liability when harm is caused by attacks using deadly weapons.</a:t>
            </a:r>
          </a:p>
          <a:p>
            <a:pPr marL="0" marR="0" lvl="0" indent="0" algn="l" defTabSz="457200" rtl="0" eaLnBrk="1" fontAlgn="auto" latinLnBrk="0" hangingPunct="1">
              <a:lnSpc>
                <a:spcPct val="100000"/>
              </a:lnSpc>
              <a:spcBef>
                <a:spcPts val="0"/>
              </a:spcBef>
              <a:spcAft>
                <a:spcPts val="0"/>
              </a:spcAft>
              <a:buClrTx/>
              <a:buSzPct val="60000"/>
              <a:buFontTx/>
              <a:buNone/>
              <a:tabLst/>
              <a:defRPr/>
            </a:pPr>
            <a:endParaRPr kumimoji="0" lang="en-US" sz="2400" b="0" i="0" u="none" strike="noStrike" kern="1200" cap="none" spc="0" normalizeH="0" baseline="0" noProof="0" dirty="0">
              <a:ln>
                <a:noFill/>
              </a:ln>
              <a:solidFill>
                <a:prstClr val="black"/>
              </a:solidFill>
              <a:effectLst/>
              <a:uLnTx/>
              <a:uFillTx/>
              <a:latin typeface="Raleway Lining"/>
              <a:ea typeface="+mn-ea"/>
              <a:cs typeface="+mn-cs"/>
            </a:endParaRPr>
          </a:p>
          <a:p>
            <a:pPr marL="0" marR="0" lvl="0" indent="0" algn="l" defTabSz="457200" rtl="0" eaLnBrk="1" fontAlgn="auto" latinLnBrk="0" hangingPunct="1">
              <a:lnSpc>
                <a:spcPct val="100000"/>
              </a:lnSpc>
              <a:spcBef>
                <a:spcPts val="0"/>
              </a:spcBef>
              <a:spcAft>
                <a:spcPts val="0"/>
              </a:spcAft>
              <a:buClrTx/>
              <a:buSzPct val="60000"/>
              <a:buFontTx/>
              <a:buNone/>
              <a:tabLst/>
              <a:defRPr/>
            </a:pPr>
            <a:r>
              <a:rPr kumimoji="0" lang="en-US" sz="2400" b="0" i="0" u="none" strike="noStrike" kern="1200" cap="none" spc="0" normalizeH="0" baseline="0" noProof="0" dirty="0">
                <a:ln>
                  <a:noFill/>
                </a:ln>
                <a:solidFill>
                  <a:prstClr val="black"/>
                </a:solidFill>
                <a:effectLst/>
                <a:uLnTx/>
                <a:uFillTx/>
                <a:latin typeface="Raleway Lining"/>
                <a:ea typeface="+mn-ea"/>
                <a:cs typeface="+mn-cs"/>
              </a:rPr>
              <a:t>No restrictions on who the assailant is: No gang exclusions.</a:t>
            </a:r>
          </a:p>
          <a:p>
            <a:pPr marL="0" marR="0" lvl="0" indent="0" algn="l" defTabSz="457200" rtl="0" eaLnBrk="1" fontAlgn="auto" latinLnBrk="0" hangingPunct="1">
              <a:lnSpc>
                <a:spcPct val="100000"/>
              </a:lnSpc>
              <a:spcBef>
                <a:spcPts val="0"/>
              </a:spcBef>
              <a:spcAft>
                <a:spcPts val="0"/>
              </a:spcAft>
              <a:buClrTx/>
              <a:buSzPct val="60000"/>
              <a:buFontTx/>
              <a:buNone/>
              <a:tabLst/>
              <a:defRPr/>
            </a:pPr>
            <a:endParaRPr kumimoji="0" lang="en-US" sz="2400" b="0" i="0" u="none" strike="noStrike" kern="1200" cap="none" spc="0" normalizeH="0" baseline="0" noProof="0" dirty="0">
              <a:ln>
                <a:noFill/>
              </a:ln>
              <a:solidFill>
                <a:prstClr val="black"/>
              </a:solidFill>
              <a:effectLst/>
              <a:uLnTx/>
              <a:uFillTx/>
              <a:latin typeface="Raleway Lining"/>
              <a:ea typeface="+mn-ea"/>
              <a:cs typeface="+mn-cs"/>
            </a:endParaRPr>
          </a:p>
          <a:p>
            <a:pPr marL="0" marR="0" lvl="0" indent="0" algn="l" defTabSz="457200" rtl="0" eaLnBrk="1" fontAlgn="auto" latinLnBrk="0" hangingPunct="1">
              <a:lnSpc>
                <a:spcPct val="100000"/>
              </a:lnSpc>
              <a:spcBef>
                <a:spcPts val="0"/>
              </a:spcBef>
              <a:spcAft>
                <a:spcPts val="0"/>
              </a:spcAft>
              <a:buClrTx/>
              <a:buSzPct val="60000"/>
              <a:buFontTx/>
              <a:buNone/>
              <a:tabLst/>
              <a:defRPr/>
            </a:pPr>
            <a:r>
              <a:rPr kumimoji="0" lang="en-US" sz="2400" b="0" i="0" u="none" strike="noStrike" kern="1200" cap="none" spc="0" normalizeH="0" baseline="0" noProof="0" dirty="0">
                <a:ln>
                  <a:noFill/>
                </a:ln>
                <a:solidFill>
                  <a:prstClr val="black"/>
                </a:solidFill>
                <a:effectLst/>
                <a:uLnTx/>
                <a:uFillTx/>
                <a:latin typeface="Raleway Lining"/>
                <a:ea typeface="+mn-ea"/>
                <a:cs typeface="+mn-cs"/>
              </a:rPr>
              <a:t>Cover for events including a variety of weapons</a:t>
            </a:r>
            <a:r>
              <a:rPr kumimoji="0" lang="en-US" sz="2200" b="0" i="0" u="none" strike="noStrike" kern="1200" cap="none" spc="0" normalizeH="0" baseline="0" noProof="0" dirty="0">
                <a:ln>
                  <a:noFill/>
                </a:ln>
                <a:solidFill>
                  <a:prstClr val="black"/>
                </a:solidFill>
                <a:effectLst/>
                <a:uLnTx/>
                <a:uFillTx/>
                <a:latin typeface="Raleway Lining"/>
                <a:ea typeface="+mn-ea"/>
                <a:cs typeface="+mn-cs"/>
              </a:rPr>
              <a:t>.</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aleway Lining"/>
                <a:ea typeface="+mn-ea"/>
                <a:cs typeface="+mn-cs"/>
                <a:sym typeface="Verdana"/>
              </a:rPr>
              <a:t>Any portable firearm </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aleway Lining"/>
                <a:ea typeface="+mn-ea"/>
                <a:cs typeface="+mn-cs"/>
                <a:sym typeface="Verdana"/>
              </a:rPr>
              <a:t>Explosive device​</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aleway Lining"/>
                <a:ea typeface="+mn-ea"/>
                <a:cs typeface="+mn-cs"/>
                <a:sym typeface="Verdana"/>
              </a:rPr>
              <a:t>Knife​</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aleway Lining"/>
                <a:ea typeface="+mn-ea"/>
                <a:cs typeface="+mn-cs"/>
                <a:sym typeface="Verdana"/>
              </a:rPr>
              <a:t>Syringe​</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aleway Lining"/>
                <a:ea typeface="+mn-ea"/>
                <a:cs typeface="+mn-cs"/>
                <a:sym typeface="Verdana"/>
              </a:rPr>
              <a:t>Medical instrument</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aleway Lining"/>
                <a:ea typeface="+mn-ea"/>
                <a:cs typeface="+mn-cs"/>
                <a:sym typeface="Verdana"/>
              </a:rPr>
              <a:t>Corrosive substance​</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aleway Lining"/>
                <a:ea typeface="+mn-ea"/>
                <a:cs typeface="+mn-cs"/>
                <a:sym typeface="Verdana"/>
              </a:rPr>
              <a:t>Any other handheld device or instrument which is used to deliberately cause death or bodily injury​</a:t>
            </a:r>
          </a:p>
          <a:p>
            <a:pPr marL="838179" marR="0" lvl="1" indent="-228594" algn="l" defTabSz="1219170" rtl="0" eaLnBrk="1" fontAlgn="base" latinLnBrk="0" hangingPunct="0">
              <a:lnSpc>
                <a:spcPct val="100000"/>
              </a:lnSpc>
              <a:spcBef>
                <a:spcPts val="3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aleway Lining"/>
                <a:ea typeface="+mn-ea"/>
                <a:cs typeface="+mn-cs"/>
                <a:sym typeface="Verdana"/>
              </a:rPr>
              <a:t>Any road vehicle that is occupied and used by an assailant to deliberately cause death or bodily injury.​</a:t>
            </a:r>
          </a:p>
          <a:p>
            <a:pPr marL="0" marR="0" lvl="0" indent="0" algn="l" defTabSz="457200" rtl="0" eaLnBrk="1" fontAlgn="auto" latinLnBrk="0" hangingPunct="1">
              <a:lnSpc>
                <a:spcPct val="100000"/>
              </a:lnSpc>
              <a:spcBef>
                <a:spcPts val="0"/>
              </a:spcBef>
              <a:spcAft>
                <a:spcPts val="0"/>
              </a:spcAft>
              <a:buClrTx/>
              <a:buSzPct val="60000"/>
              <a:buFontTx/>
              <a:buNone/>
              <a:tabLst/>
              <a:defRPr/>
            </a:pPr>
            <a:endParaRPr kumimoji="0" lang="en-US" sz="2200" b="0" i="0" u="none" strike="noStrike" kern="1200" cap="none" spc="0" normalizeH="0" baseline="0" noProof="0" dirty="0">
              <a:ln>
                <a:noFill/>
              </a:ln>
              <a:solidFill>
                <a:prstClr val="black"/>
              </a:solidFill>
              <a:effectLst/>
              <a:uLnTx/>
              <a:uFillTx/>
              <a:latin typeface="Raleway Lining"/>
              <a:ea typeface="+mn-ea"/>
              <a:cs typeface="+mn-cs"/>
            </a:endParaRPr>
          </a:p>
        </p:txBody>
      </p:sp>
      <p:pic>
        <p:nvPicPr>
          <p:cNvPr id="9" name="Picture 8">
            <a:extLst>
              <a:ext uri="{FF2B5EF4-FFF2-40B4-BE49-F238E27FC236}">
                <a16:creationId xmlns:a16="http://schemas.microsoft.com/office/drawing/2014/main" id="{50D582DB-443C-45BF-6133-987159472DA4}"/>
              </a:ext>
            </a:extLst>
          </p:cNvPr>
          <p:cNvPicPr>
            <a:picLocks noChangeAspect="1"/>
          </p:cNvPicPr>
          <p:nvPr/>
        </p:nvPicPr>
        <p:blipFill>
          <a:blip r:embed="rId3"/>
          <a:stretch>
            <a:fillRect/>
          </a:stretch>
        </p:blipFill>
        <p:spPr>
          <a:xfrm>
            <a:off x="3739198" y="924651"/>
            <a:ext cx="542472" cy="731520"/>
          </a:xfrm>
          <a:prstGeom prst="rect">
            <a:avLst/>
          </a:prstGeom>
        </p:spPr>
      </p:pic>
      <p:pic>
        <p:nvPicPr>
          <p:cNvPr id="10" name="Picture 9">
            <a:extLst>
              <a:ext uri="{FF2B5EF4-FFF2-40B4-BE49-F238E27FC236}">
                <a16:creationId xmlns:a16="http://schemas.microsoft.com/office/drawing/2014/main" id="{2E47A1EC-2F2A-1C3D-6DB8-42A3CD61E657}"/>
              </a:ext>
            </a:extLst>
          </p:cNvPr>
          <p:cNvPicPr>
            <a:picLocks noChangeAspect="1"/>
          </p:cNvPicPr>
          <p:nvPr/>
        </p:nvPicPr>
        <p:blipFill>
          <a:blip r:embed="rId4"/>
          <a:stretch>
            <a:fillRect/>
          </a:stretch>
        </p:blipFill>
        <p:spPr>
          <a:xfrm>
            <a:off x="3736581" y="2187133"/>
            <a:ext cx="731520" cy="731520"/>
          </a:xfrm>
          <a:prstGeom prst="rect">
            <a:avLst/>
          </a:prstGeom>
        </p:spPr>
      </p:pic>
      <p:pic>
        <p:nvPicPr>
          <p:cNvPr id="11" name="Picture 10">
            <a:extLst>
              <a:ext uri="{FF2B5EF4-FFF2-40B4-BE49-F238E27FC236}">
                <a16:creationId xmlns:a16="http://schemas.microsoft.com/office/drawing/2014/main" id="{9AD0EF36-2BDC-403F-A8E4-87A19BD71019}"/>
              </a:ext>
            </a:extLst>
          </p:cNvPr>
          <p:cNvPicPr>
            <a:picLocks noChangeAspect="1"/>
          </p:cNvPicPr>
          <p:nvPr/>
        </p:nvPicPr>
        <p:blipFill>
          <a:blip r:embed="rId5"/>
          <a:stretch>
            <a:fillRect/>
          </a:stretch>
        </p:blipFill>
        <p:spPr>
          <a:xfrm>
            <a:off x="3520314" y="3151284"/>
            <a:ext cx="980240" cy="731520"/>
          </a:xfrm>
          <a:prstGeom prst="rect">
            <a:avLst/>
          </a:prstGeom>
        </p:spPr>
      </p:pic>
    </p:spTree>
    <p:extLst>
      <p:ext uri="{BB962C8B-B14F-4D97-AF65-F5344CB8AC3E}">
        <p14:creationId xmlns:p14="http://schemas.microsoft.com/office/powerpoint/2010/main" val="356619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20703" y="2151529"/>
            <a:ext cx="5027061" cy="3016210"/>
          </a:xfrm>
          <a:prstGeom prst="rect">
            <a:avLst/>
          </a:prstGeom>
        </p:spPr>
        <p:txBody>
          <a:bodyPr wrap="square">
            <a:spAutoFit/>
          </a:bodyPr>
          <a:lstStyle/>
          <a:p>
            <a:pPr marL="0" marR="0" lvl="0" indent="0" algn="l" defTabSz="1219170" rtl="0" eaLnBrk="1" fontAlgn="auto" latinLnBrk="0" hangingPunct="0">
              <a:lnSpc>
                <a:spcPct val="100000"/>
              </a:lnSpc>
              <a:spcBef>
                <a:spcPts val="300"/>
              </a:spcBef>
              <a:spcAft>
                <a:spcPts val="300"/>
              </a:spcAft>
              <a:buClrTx/>
              <a:buSzTx/>
              <a:buFontTx/>
              <a:buNone/>
              <a:tabLst/>
              <a:defRPr/>
            </a:pPr>
            <a:r>
              <a:rPr kumimoji="0" lang="en-US" sz="2000" b="0" i="0" u="none" strike="noStrike" kern="1200" cap="none" spc="0" normalizeH="0" baseline="0" noProof="0" dirty="0">
                <a:ln>
                  <a:noFill/>
                </a:ln>
                <a:solidFill>
                  <a:srgbClr val="6DA5AF"/>
                </a:solidFill>
                <a:effectLst/>
                <a:uLnTx/>
                <a:uFillTx/>
                <a:latin typeface="Raleway Lining"/>
                <a:ea typeface="+mn-ea"/>
                <a:cs typeface="+mn-cs"/>
                <a:sym typeface="Verdana"/>
              </a:rPr>
              <a:t>Policy is triggered by either </a:t>
            </a:r>
            <a:r>
              <a:rPr kumimoji="0" lang="en-US" sz="2000" b="0" i="0" u="none" strike="noStrike" kern="1200" cap="none" spc="0" normalizeH="0" baseline="0" noProof="0" dirty="0">
                <a:ln>
                  <a:noFill/>
                </a:ln>
                <a:solidFill>
                  <a:srgbClr val="1FBDC9"/>
                </a:solidFill>
                <a:effectLst/>
                <a:uLnTx/>
                <a:uFillTx/>
                <a:latin typeface="Raleway Lining"/>
                <a:ea typeface="+mn-ea"/>
                <a:cs typeface="+mn-cs"/>
                <a:sym typeface="Verdana"/>
              </a:rPr>
              <a:t>a </a:t>
            </a:r>
            <a:r>
              <a:rPr kumimoji="0" lang="en-US" sz="2000" b="1" i="0" u="none" strike="noStrike" kern="1200" cap="none" spc="0" normalizeH="0" baseline="0" noProof="0" dirty="0">
                <a:ln>
                  <a:noFill/>
                </a:ln>
                <a:solidFill>
                  <a:srgbClr val="1FBDC9"/>
                </a:solidFill>
                <a:effectLst/>
                <a:uLnTx/>
                <a:uFillTx/>
                <a:latin typeface="Raleway Lining"/>
                <a:ea typeface="+mn-ea"/>
                <a:cs typeface="+mn-cs"/>
                <a:sym typeface="Verdana"/>
              </a:rPr>
              <a:t>threat, a circumstance or a DWP event</a:t>
            </a:r>
            <a:r>
              <a:rPr kumimoji="0" lang="en-US" sz="2000" b="0" i="0" u="none" strike="noStrike" kern="1200" cap="none" spc="0" normalizeH="0" baseline="0" noProof="0" dirty="0">
                <a:ln>
                  <a:noFill/>
                </a:ln>
                <a:solidFill>
                  <a:srgbClr val="1FBDC9"/>
                </a:solidFill>
                <a:effectLst/>
                <a:uLnTx/>
                <a:uFillTx/>
                <a:latin typeface="Raleway Lining"/>
                <a:ea typeface="+mn-ea"/>
                <a:cs typeface="+mn-cs"/>
                <a:sym typeface="Verdana"/>
              </a:rPr>
              <a:t> </a:t>
            </a:r>
            <a:r>
              <a:rPr kumimoji="0" lang="en-US" sz="2000" b="0" i="0" u="none" strike="noStrike" kern="1200" cap="none" spc="0" normalizeH="0" baseline="0" noProof="0" dirty="0">
                <a:ln>
                  <a:noFill/>
                </a:ln>
                <a:solidFill>
                  <a:srgbClr val="6DA5AF"/>
                </a:solidFill>
                <a:effectLst/>
                <a:uLnTx/>
                <a:uFillTx/>
                <a:latin typeface="Raleway Lining"/>
                <a:ea typeface="+mn-ea"/>
                <a:cs typeface="+mn-cs"/>
                <a:sym typeface="Verdana"/>
              </a:rPr>
              <a:t>– at which point the insured has access to crisis response. </a:t>
            </a:r>
          </a:p>
          <a:p>
            <a:pPr marL="0" marR="0" lvl="0" indent="0" algn="l" defTabSz="1219170" rtl="0" eaLnBrk="1" fontAlgn="auto" latinLnBrk="0" hangingPunct="0">
              <a:lnSpc>
                <a:spcPct val="100000"/>
              </a:lnSpc>
              <a:spcBef>
                <a:spcPts val="300"/>
              </a:spcBef>
              <a:spcAft>
                <a:spcPts val="300"/>
              </a:spcAft>
              <a:buClrTx/>
              <a:buSzTx/>
              <a:buFontTx/>
              <a:buNone/>
              <a:tabLst/>
              <a:defRPr/>
            </a:pPr>
            <a:endParaRPr kumimoji="0" lang="en-US" sz="2000" b="0" i="0" u="none" strike="noStrike" kern="1200" cap="none" spc="0" normalizeH="0" baseline="0" noProof="0" dirty="0">
              <a:ln>
                <a:noFill/>
              </a:ln>
              <a:solidFill>
                <a:srgbClr val="6DA5AF"/>
              </a:solidFill>
              <a:effectLst/>
              <a:uLnTx/>
              <a:uFillTx/>
              <a:latin typeface="Raleway Lining"/>
              <a:ea typeface="+mn-ea"/>
              <a:cs typeface="+mn-cs"/>
              <a:sym typeface="Verdana"/>
            </a:endParaRPr>
          </a:p>
          <a:p>
            <a:pPr marL="0" marR="0" lvl="0" indent="0" algn="l" defTabSz="1219170" rtl="0" eaLnBrk="1" fontAlgn="auto" latinLnBrk="0" hangingPunct="0">
              <a:lnSpc>
                <a:spcPct val="100000"/>
              </a:lnSpc>
              <a:spcBef>
                <a:spcPts val="300"/>
              </a:spcBef>
              <a:spcAft>
                <a:spcPts val="300"/>
              </a:spcAft>
              <a:buClrTx/>
              <a:buSzTx/>
              <a:buFontTx/>
              <a:buNone/>
              <a:tabLst/>
              <a:defRPr/>
            </a:pPr>
            <a:r>
              <a:rPr kumimoji="0" lang="en-US" sz="2000" b="0" i="0" u="none" strike="noStrike" kern="1200" cap="none" spc="0" normalizeH="0" baseline="0" noProof="0" dirty="0">
                <a:ln>
                  <a:noFill/>
                </a:ln>
                <a:solidFill>
                  <a:srgbClr val="6DA5AF"/>
                </a:solidFill>
                <a:effectLst/>
                <a:uLnTx/>
                <a:uFillTx/>
                <a:latin typeface="Raleway Lining"/>
                <a:ea typeface="+mn-ea"/>
                <a:cs typeface="+mn-cs"/>
                <a:sym typeface="Verdana"/>
              </a:rPr>
              <a:t>DWP event - </a:t>
            </a:r>
            <a:r>
              <a:rPr kumimoji="0" lang="en-US" sz="2000" b="1" i="0" u="none" strike="noStrike" kern="1200" cap="none" spc="0" normalizeH="0" baseline="0" noProof="0" dirty="0">
                <a:ln>
                  <a:noFill/>
                </a:ln>
                <a:solidFill>
                  <a:srgbClr val="1FBDC9"/>
                </a:solidFill>
                <a:effectLst/>
                <a:uLnTx/>
                <a:uFillTx/>
                <a:latin typeface="Raleway Lining"/>
                <a:ea typeface="+mn-ea"/>
                <a:cs typeface="+mn-cs"/>
                <a:sym typeface="Verdana"/>
              </a:rPr>
              <a:t>any event </a:t>
            </a:r>
            <a:r>
              <a:rPr kumimoji="0" lang="en-US" sz="2000" b="0" i="0" u="none" strike="noStrike" kern="1200" cap="none" spc="0" normalizeH="0" baseline="0" noProof="0" dirty="0">
                <a:ln>
                  <a:noFill/>
                </a:ln>
                <a:solidFill>
                  <a:srgbClr val="6DA5AF"/>
                </a:solidFill>
                <a:effectLst/>
                <a:uLnTx/>
                <a:uFillTx/>
                <a:latin typeface="Raleway Lining"/>
                <a:ea typeface="+mn-ea"/>
                <a:cs typeface="+mn-cs"/>
                <a:sym typeface="Verdana"/>
              </a:rPr>
              <a:t>involving an </a:t>
            </a:r>
            <a:r>
              <a:rPr kumimoji="0" lang="en-US" sz="2000" b="1" i="0" u="none" strike="noStrike" kern="1200" cap="none" spc="0" normalizeH="0" baseline="0" noProof="0" dirty="0">
                <a:ln>
                  <a:noFill/>
                </a:ln>
                <a:solidFill>
                  <a:srgbClr val="1FBDC9"/>
                </a:solidFill>
                <a:effectLst/>
                <a:uLnTx/>
                <a:uFillTx/>
                <a:latin typeface="Raleway Lining"/>
                <a:ea typeface="+mn-ea"/>
                <a:cs typeface="+mn-cs"/>
                <a:sym typeface="Verdana"/>
              </a:rPr>
              <a:t>assailant</a:t>
            </a:r>
            <a:r>
              <a:rPr kumimoji="0" lang="en-US" sz="2000" b="0" i="0" u="none" strike="noStrike" kern="1200" cap="none" spc="0" normalizeH="0" baseline="0" noProof="0" dirty="0">
                <a:ln>
                  <a:noFill/>
                </a:ln>
                <a:solidFill>
                  <a:srgbClr val="6DA5AF"/>
                </a:solidFill>
                <a:effectLst/>
                <a:uLnTx/>
                <a:uFillTx/>
                <a:latin typeface="Raleway Lining"/>
                <a:ea typeface="+mn-ea"/>
                <a:cs typeface="+mn-cs"/>
                <a:sym typeface="Verdana"/>
              </a:rPr>
              <a:t> where a weapon has been used or </a:t>
            </a:r>
            <a:r>
              <a:rPr kumimoji="0" lang="en-US" sz="2000" b="1" i="0" u="none" strike="noStrike" kern="1200" cap="none" spc="0" normalizeH="0" baseline="0" noProof="0" dirty="0">
                <a:ln>
                  <a:noFill/>
                </a:ln>
                <a:solidFill>
                  <a:srgbClr val="1FBDC9"/>
                </a:solidFill>
                <a:effectLst/>
                <a:uLnTx/>
                <a:uFillTx/>
                <a:latin typeface="Raleway Lining"/>
                <a:ea typeface="+mn-ea"/>
                <a:cs typeface="+mn-cs"/>
                <a:sym typeface="Verdana"/>
              </a:rPr>
              <a:t>brandished</a:t>
            </a:r>
            <a:r>
              <a:rPr kumimoji="0" lang="en-US" sz="2000" b="0" i="0" u="none" strike="noStrike" kern="1200" cap="none" spc="0" normalizeH="0" baseline="0" noProof="0" dirty="0">
                <a:ln>
                  <a:noFill/>
                </a:ln>
                <a:solidFill>
                  <a:srgbClr val="1FBDC9"/>
                </a:solidFill>
                <a:effectLst/>
                <a:uLnTx/>
                <a:uFillTx/>
                <a:latin typeface="Raleway Lining"/>
                <a:ea typeface="+mn-ea"/>
                <a:cs typeface="+mn-cs"/>
                <a:sym typeface="Verdana"/>
              </a:rPr>
              <a:t> </a:t>
            </a:r>
            <a:r>
              <a:rPr kumimoji="0" lang="en-US" sz="2000" b="0" i="0" u="none" strike="noStrike" kern="1200" cap="none" spc="0" normalizeH="0" baseline="0" noProof="0" dirty="0">
                <a:ln>
                  <a:noFill/>
                </a:ln>
                <a:solidFill>
                  <a:srgbClr val="6DA5AF"/>
                </a:solidFill>
                <a:effectLst/>
                <a:uLnTx/>
                <a:uFillTx/>
                <a:latin typeface="Raleway Lining"/>
                <a:ea typeface="+mn-ea"/>
                <a:cs typeface="+mn-cs"/>
                <a:sym typeface="Verdana"/>
              </a:rPr>
              <a:t>at any of your </a:t>
            </a:r>
            <a:r>
              <a:rPr kumimoji="0" lang="en-US" sz="2000" b="1" i="0" u="none" strike="noStrike" kern="1200" cap="none" spc="0" normalizeH="0" baseline="0" noProof="0" dirty="0">
                <a:ln>
                  <a:noFill/>
                </a:ln>
                <a:solidFill>
                  <a:srgbClr val="1FBDC9"/>
                </a:solidFill>
                <a:effectLst/>
                <a:uLnTx/>
                <a:uFillTx/>
                <a:latin typeface="Raleway Lining"/>
                <a:ea typeface="+mn-ea"/>
                <a:cs typeface="+mn-cs"/>
                <a:sym typeface="Verdana"/>
              </a:rPr>
              <a:t>locations</a:t>
            </a:r>
            <a:r>
              <a:rPr kumimoji="0" lang="en-US" sz="2000" b="0" i="0" u="none" strike="noStrike" kern="1200" cap="none" spc="0" normalizeH="0" baseline="0" noProof="0" dirty="0">
                <a:ln>
                  <a:noFill/>
                </a:ln>
                <a:solidFill>
                  <a:srgbClr val="1FBDC9"/>
                </a:solidFill>
                <a:effectLst/>
                <a:uLnTx/>
                <a:uFillTx/>
                <a:latin typeface="Raleway Lining"/>
                <a:ea typeface="+mn-ea"/>
                <a:cs typeface="+mn-cs"/>
                <a:sym typeface="Verdana"/>
              </a:rPr>
              <a:t>.</a:t>
            </a:r>
          </a:p>
        </p:txBody>
      </p:sp>
      <p:sp>
        <p:nvSpPr>
          <p:cNvPr id="2" name="Title 1">
            <a:extLst>
              <a:ext uri="{FF2B5EF4-FFF2-40B4-BE49-F238E27FC236}">
                <a16:creationId xmlns:a16="http://schemas.microsoft.com/office/drawing/2014/main" id="{C9953FC2-AEEC-C476-EC5F-79DAF52767F6}"/>
              </a:ext>
            </a:extLst>
          </p:cNvPr>
          <p:cNvSpPr>
            <a:spLocks noGrp="1"/>
          </p:cNvSpPr>
          <p:nvPr>
            <p:ph type="title"/>
          </p:nvPr>
        </p:nvSpPr>
        <p:spPr/>
        <p:txBody>
          <a:bodyPr>
            <a:normAutofit/>
          </a:bodyPr>
          <a:lstStyle/>
          <a:p>
            <a:r>
              <a:rPr lang="en-US" dirty="0"/>
              <a:t>Deadly Weapons Protection Response Services </a:t>
            </a:r>
          </a:p>
        </p:txBody>
      </p:sp>
      <p:sp>
        <p:nvSpPr>
          <p:cNvPr id="6" name="Rectangle 5">
            <a:extLst>
              <a:ext uri="{FF2B5EF4-FFF2-40B4-BE49-F238E27FC236}">
                <a16:creationId xmlns:a16="http://schemas.microsoft.com/office/drawing/2014/main" id="{479A1859-A2F4-97B7-CD4E-AB54DBBBCC9D}"/>
              </a:ext>
            </a:extLst>
          </p:cNvPr>
          <p:cNvSpPr/>
          <p:nvPr/>
        </p:nvSpPr>
        <p:spPr>
          <a:xfrm>
            <a:off x="6333978" y="1922979"/>
            <a:ext cx="5400089" cy="4739759"/>
          </a:xfrm>
          <a:prstGeom prst="rect">
            <a:avLst/>
          </a:prstGeom>
        </p:spPr>
        <p:txBody>
          <a:bodyPr wrap="square">
            <a:spAutoFit/>
          </a:bodyPr>
          <a:lstStyle/>
          <a:p>
            <a:pPr marL="0" marR="0" lvl="1" indent="0" algn="l" defTabSz="1219170" rtl="0" eaLnBrk="1" fontAlgn="auto" latinLnBrk="0" hangingPunct="0">
              <a:lnSpc>
                <a:spcPct val="100000"/>
              </a:lnSpc>
              <a:spcBef>
                <a:spcPts val="300"/>
              </a:spcBef>
              <a:spcAft>
                <a:spcPts val="3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Raleway Lining"/>
                <a:ea typeface="+mn-ea"/>
                <a:cs typeface="+mn-cs"/>
                <a:sym typeface="Verdana"/>
              </a:rPr>
              <a:t>Response Services can include (but are not limited to):</a:t>
            </a:r>
          </a:p>
          <a:p>
            <a:pPr marL="0" marR="0" lvl="1" indent="0" algn="l" defTabSz="1219170" rtl="0" eaLnBrk="1" fontAlgn="auto" latinLnBrk="0" hangingPunct="0">
              <a:lnSpc>
                <a:spcPct val="100000"/>
              </a:lnSpc>
              <a:spcBef>
                <a:spcPts val="300"/>
              </a:spcBef>
              <a:spcAft>
                <a:spcPts val="30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Raleway Lining"/>
              <a:ea typeface="+mn-ea"/>
              <a:cs typeface="+mn-cs"/>
              <a:sym typeface="Verdana"/>
            </a:endParaRPr>
          </a:p>
          <a:p>
            <a:pPr marL="685794" marR="0" lvl="1" indent="-228594" algn="l" defTabSz="1219170" rtl="0" eaLnBrk="1" fontAlgn="auto" latinLnBrk="0" hangingPunct="0">
              <a:lnSpc>
                <a:spcPct val="100000"/>
              </a:lnSpc>
              <a:spcBef>
                <a:spcPts val="300"/>
              </a:spcBef>
              <a:spcAft>
                <a:spcPts val="300"/>
              </a:spcAft>
              <a:buClr>
                <a:srgbClr val="1F676A"/>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sym typeface="Verdana"/>
              </a:rPr>
              <a:t>Crisis Management Services</a:t>
            </a:r>
          </a:p>
          <a:p>
            <a:pPr marL="685794" marR="0" lvl="1" indent="-228594" algn="l" defTabSz="1219170" rtl="0" eaLnBrk="1" fontAlgn="auto" latinLnBrk="0" hangingPunct="0">
              <a:lnSpc>
                <a:spcPct val="100000"/>
              </a:lnSpc>
              <a:spcBef>
                <a:spcPts val="300"/>
              </a:spcBef>
              <a:spcAft>
                <a:spcPts val="300"/>
              </a:spcAft>
              <a:buClr>
                <a:srgbClr val="1F676A"/>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sym typeface="Verdana"/>
              </a:rPr>
              <a:t>Public Relations</a:t>
            </a:r>
          </a:p>
          <a:p>
            <a:pPr marL="685794" marR="0" lvl="1" indent="-228594" algn="l" defTabSz="1219170" rtl="0" eaLnBrk="1" fontAlgn="auto" latinLnBrk="0" hangingPunct="0">
              <a:lnSpc>
                <a:spcPct val="100000"/>
              </a:lnSpc>
              <a:spcBef>
                <a:spcPts val="300"/>
              </a:spcBef>
              <a:spcAft>
                <a:spcPts val="300"/>
              </a:spcAft>
              <a:buClr>
                <a:srgbClr val="1F676A"/>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sym typeface="Verdana"/>
              </a:rPr>
              <a:t>Security Enhancement</a:t>
            </a:r>
          </a:p>
          <a:p>
            <a:pPr marL="685794" marR="0" lvl="1" indent="-228594" algn="l" defTabSz="1219170" rtl="0" eaLnBrk="1" fontAlgn="auto" latinLnBrk="0" hangingPunct="0">
              <a:lnSpc>
                <a:spcPct val="100000"/>
              </a:lnSpc>
              <a:spcBef>
                <a:spcPts val="300"/>
              </a:spcBef>
              <a:spcAft>
                <a:spcPts val="300"/>
              </a:spcAft>
              <a:buClr>
                <a:srgbClr val="1F676A"/>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sym typeface="Verdana"/>
              </a:rPr>
              <a:t>Counselling Services</a:t>
            </a:r>
          </a:p>
          <a:p>
            <a:pPr marL="685794" marR="0" lvl="1" indent="-228594" algn="l" defTabSz="1219170" rtl="0" eaLnBrk="1" fontAlgn="auto" latinLnBrk="0" hangingPunct="0">
              <a:lnSpc>
                <a:spcPct val="100000"/>
              </a:lnSpc>
              <a:spcBef>
                <a:spcPts val="300"/>
              </a:spcBef>
              <a:spcAft>
                <a:spcPts val="300"/>
              </a:spcAft>
              <a:buClr>
                <a:srgbClr val="1F676A"/>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sym typeface="Verdana"/>
              </a:rPr>
              <a:t>Legal Services</a:t>
            </a:r>
          </a:p>
          <a:p>
            <a:pPr marL="685794" marR="0" lvl="1" indent="-228594" algn="l" defTabSz="1219170" rtl="0" eaLnBrk="1" fontAlgn="auto" latinLnBrk="0" hangingPunct="0">
              <a:lnSpc>
                <a:spcPct val="100000"/>
              </a:lnSpc>
              <a:spcBef>
                <a:spcPts val="300"/>
              </a:spcBef>
              <a:spcAft>
                <a:spcPts val="300"/>
              </a:spcAft>
              <a:buClr>
                <a:srgbClr val="1F676A"/>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sym typeface="Verdana"/>
              </a:rPr>
              <a:t>Forensic Investigation</a:t>
            </a:r>
          </a:p>
          <a:p>
            <a:pPr marL="685794" marR="0" lvl="1" indent="-228594" algn="l" defTabSz="1219170" rtl="0" eaLnBrk="1" fontAlgn="auto" latinLnBrk="0" hangingPunct="0">
              <a:lnSpc>
                <a:spcPct val="100000"/>
              </a:lnSpc>
              <a:spcBef>
                <a:spcPts val="300"/>
              </a:spcBef>
              <a:spcAft>
                <a:spcPts val="300"/>
              </a:spcAft>
              <a:buClr>
                <a:srgbClr val="1F676A"/>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sym typeface="Verdana"/>
              </a:rPr>
              <a:t>Reputation / Brand Protection</a:t>
            </a:r>
          </a:p>
          <a:p>
            <a:pPr marL="685794" marR="0" lvl="1" indent="-228594" algn="l" defTabSz="1219170" rtl="0" eaLnBrk="1" fontAlgn="auto" latinLnBrk="0" hangingPunct="0">
              <a:lnSpc>
                <a:spcPct val="100000"/>
              </a:lnSpc>
              <a:spcBef>
                <a:spcPts val="300"/>
              </a:spcBef>
              <a:spcAft>
                <a:spcPts val="300"/>
              </a:spcAft>
              <a:buClr>
                <a:srgbClr val="1F676A"/>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sym typeface="Verdana"/>
              </a:rPr>
              <a:t>Media Management</a:t>
            </a:r>
          </a:p>
          <a:p>
            <a:pPr marL="685794" marR="0" lvl="1" indent="-228594" algn="l" defTabSz="1219170" rtl="0" eaLnBrk="1" fontAlgn="auto" latinLnBrk="0" hangingPunct="0">
              <a:lnSpc>
                <a:spcPct val="100000"/>
              </a:lnSpc>
              <a:spcBef>
                <a:spcPts val="300"/>
              </a:spcBef>
              <a:spcAft>
                <a:spcPts val="300"/>
              </a:spcAft>
              <a:buClr>
                <a:srgbClr val="1F676A"/>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sym typeface="Verdana"/>
              </a:rPr>
              <a:t>At our sole and entire discretion, we will consider other expense costs not listed above </a:t>
            </a:r>
            <a:endParaRPr kumimoji="0" lang="en-GB" sz="1800" b="0" i="0" u="none" strike="noStrike" kern="1200" cap="none" spc="0" normalizeH="0" baseline="0" noProof="0" dirty="0">
              <a:ln>
                <a:noFill/>
              </a:ln>
              <a:solidFill>
                <a:prstClr val="black"/>
              </a:solidFill>
              <a:effectLst/>
              <a:uLnTx/>
              <a:uFillTx/>
              <a:latin typeface="Raleway Lining"/>
              <a:ea typeface="+mn-ea"/>
              <a:cs typeface="+mn-cs"/>
              <a:sym typeface="Verdana"/>
            </a:endParaRPr>
          </a:p>
        </p:txBody>
      </p:sp>
      <p:sp>
        <p:nvSpPr>
          <p:cNvPr id="4" name="TextBox 3">
            <a:extLst>
              <a:ext uri="{FF2B5EF4-FFF2-40B4-BE49-F238E27FC236}">
                <a16:creationId xmlns:a16="http://schemas.microsoft.com/office/drawing/2014/main" id="{27741C8F-F9DD-2F7F-DEC5-60F78CA9DFDA}"/>
              </a:ext>
            </a:extLst>
          </p:cNvPr>
          <p:cNvSpPr txBox="1"/>
          <p:nvPr/>
        </p:nvSpPr>
        <p:spPr>
          <a:xfrm>
            <a:off x="620703" y="6500813"/>
            <a:ext cx="3785645" cy="323850"/>
          </a:xfrm>
          <a:prstGeom prst="rect">
            <a:avLst/>
          </a:prstGeom>
          <a:noFill/>
        </p:spPr>
        <p:txBody>
          <a:bodyPr wrap="square" lIns="0" tIns="0" rIns="0" bIns="0" rtlCol="0">
            <a:noAutofit/>
          </a:bodyPr>
          <a:lstStyle/>
          <a:p>
            <a:pPr marL="119063" marR="0" lvl="0" indent="0" algn="l" defTabSz="457200" rtl="0" eaLnBrk="1" fontAlgn="auto" latinLnBrk="0" hangingPunct="1">
              <a:lnSpc>
                <a:spcPct val="100000"/>
              </a:lnSpc>
              <a:spcBef>
                <a:spcPts val="0"/>
              </a:spcBef>
              <a:spcAft>
                <a:spcPts val="0"/>
              </a:spcAft>
              <a:buClrTx/>
              <a:buSzPct val="60000"/>
              <a:buFontTx/>
              <a:buNone/>
              <a:tabLst/>
              <a:defRPr/>
            </a:pPr>
            <a:r>
              <a:rPr kumimoji="0" lang="en-US" sz="900" b="0" i="0" u="none" strike="noStrike" kern="1200" cap="none" spc="0" normalizeH="0" baseline="0" noProof="0" dirty="0">
                <a:ln>
                  <a:noFill/>
                </a:ln>
                <a:solidFill>
                  <a:prstClr val="black">
                    <a:lumMod val="75000"/>
                    <a:lumOff val="25000"/>
                  </a:prstClr>
                </a:solidFill>
                <a:effectLst/>
                <a:uLnTx/>
                <a:uFillTx/>
                <a:latin typeface="Raleway Lining Light" panose="020B0403030101060003" pitchFamily="34" charset="0"/>
                <a:ea typeface="+mn-ea"/>
                <a:cs typeface="+mn-cs"/>
              </a:rPr>
              <a:t>Alliant Insurance Services |   Proprietary &amp; Confidential</a:t>
            </a:r>
          </a:p>
        </p:txBody>
      </p:sp>
    </p:spTree>
    <p:extLst>
      <p:ext uri="{BB962C8B-B14F-4D97-AF65-F5344CB8AC3E}">
        <p14:creationId xmlns:p14="http://schemas.microsoft.com/office/powerpoint/2010/main" val="201708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9B56A-602D-F7DA-FFF3-CA2594CC46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80DEC-47EC-4F3F-A891-323FFBA8D047}"/>
              </a:ext>
            </a:extLst>
          </p:cNvPr>
          <p:cNvSpPr>
            <a:spLocks noGrp="1"/>
          </p:cNvSpPr>
          <p:nvPr>
            <p:ph type="title"/>
          </p:nvPr>
        </p:nvSpPr>
        <p:spPr/>
        <p:txBody>
          <a:bodyPr vert="horz" lIns="0" tIns="0" rIns="0" bIns="0" rtlCol="0" anchor="ctr">
            <a:normAutofit/>
          </a:bodyPr>
          <a:lstStyle/>
          <a:p>
            <a:r>
              <a:rPr lang="en-US" kern="1200" dirty="0">
                <a:latin typeface="+mj-lt"/>
                <a:ea typeface="+mj-ea"/>
                <a:cs typeface="+mj-cs"/>
              </a:rPr>
              <a:t>Items Needed to Quote</a:t>
            </a:r>
          </a:p>
        </p:txBody>
      </p:sp>
      <p:sp>
        <p:nvSpPr>
          <p:cNvPr id="6" name="Content Placeholder 5">
            <a:extLst>
              <a:ext uri="{FF2B5EF4-FFF2-40B4-BE49-F238E27FC236}">
                <a16:creationId xmlns:a16="http://schemas.microsoft.com/office/drawing/2014/main" id="{6D63F12A-3F4D-BB62-0228-40B4B1D6E7AD}"/>
              </a:ext>
            </a:extLst>
          </p:cNvPr>
          <p:cNvSpPr>
            <a:spLocks noGrp="1"/>
          </p:cNvSpPr>
          <p:nvPr>
            <p:ph sz="quarter" idx="19"/>
          </p:nvPr>
        </p:nvSpPr>
        <p:spPr>
          <a:xfrm>
            <a:off x="5176292" y="1394149"/>
            <a:ext cx="6054416" cy="4976454"/>
          </a:xfrm>
        </p:spPr>
        <p:txBody>
          <a:bodyPr/>
          <a:lstStyle/>
          <a:p>
            <a:pPr marL="0" marR="0" lvl="1" indent="0" defTabSz="914217" fontAlgn="auto">
              <a:lnSpc>
                <a:spcPct val="90000"/>
              </a:lnSpc>
              <a:spcBef>
                <a:spcPts val="1000"/>
              </a:spcBef>
              <a:spcAft>
                <a:spcPts val="300"/>
              </a:spcAft>
              <a:buClr>
                <a:srgbClr val="1F676A"/>
              </a:buClr>
              <a:buSzPct val="90000"/>
              <a:buNone/>
              <a:defRPr/>
            </a:pPr>
            <a:r>
              <a:rPr lang="en-US" altLang="en-US" sz="2400" dirty="0">
                <a:latin typeface="Raleway Lining" panose="020B0503030101060003" pitchFamily="34" charset="0"/>
              </a:rPr>
              <a:t>Statement of Values capturing all insured-owned assets</a:t>
            </a:r>
          </a:p>
          <a:p>
            <a:pPr marL="0" marR="0" lvl="1" indent="0" defTabSz="914217" fontAlgn="auto">
              <a:lnSpc>
                <a:spcPct val="90000"/>
              </a:lnSpc>
              <a:spcBef>
                <a:spcPts val="1000"/>
              </a:spcBef>
              <a:spcAft>
                <a:spcPts val="300"/>
              </a:spcAft>
              <a:buClr>
                <a:srgbClr val="1F676A"/>
              </a:buClr>
              <a:buSzPct val="90000"/>
              <a:buNone/>
              <a:defRPr/>
            </a:pPr>
            <a:endParaRPr lang="en-US" altLang="en-US" sz="2400" dirty="0">
              <a:latin typeface="Raleway Lining" panose="020B0503030101060003" pitchFamily="34" charset="0"/>
            </a:endParaRPr>
          </a:p>
          <a:p>
            <a:pPr marL="0" lvl="1" indent="0" defTabSz="914217">
              <a:lnSpc>
                <a:spcPct val="90000"/>
              </a:lnSpc>
              <a:spcBef>
                <a:spcPts val="1000"/>
              </a:spcBef>
              <a:spcAft>
                <a:spcPts val="300"/>
              </a:spcAft>
              <a:buClr>
                <a:srgbClr val="1F676A"/>
              </a:buClr>
              <a:buSzPct val="90000"/>
              <a:buNone/>
              <a:defRPr/>
            </a:pPr>
            <a:r>
              <a:rPr lang="en-US" altLang="en-US" sz="2400" dirty="0">
                <a:latin typeface="Raleway Lining" panose="020B0503030101060003" pitchFamily="34" charset="0"/>
              </a:rPr>
              <a:t>Event Schedule for locations hosting highly-attended events (</a:t>
            </a:r>
            <a:r>
              <a:rPr lang="en-US" altLang="en-US" sz="2400" dirty="0" err="1">
                <a:latin typeface="Raleway Lining" panose="020B0503030101060003" pitchFamily="34" charset="0"/>
              </a:rPr>
              <a:t>ie</a:t>
            </a:r>
            <a:r>
              <a:rPr lang="en-US" altLang="en-US" sz="2400" dirty="0">
                <a:latin typeface="Raleway Lining" panose="020B0503030101060003" pitchFamily="34" charset="0"/>
              </a:rPr>
              <a:t>. Concert venues, stadiums, etc.)</a:t>
            </a:r>
          </a:p>
          <a:p>
            <a:pPr marL="0" lvl="1" indent="0" defTabSz="914217">
              <a:lnSpc>
                <a:spcPct val="90000"/>
              </a:lnSpc>
              <a:spcBef>
                <a:spcPts val="1000"/>
              </a:spcBef>
              <a:spcAft>
                <a:spcPts val="300"/>
              </a:spcAft>
              <a:buClr>
                <a:srgbClr val="1F676A"/>
              </a:buClr>
              <a:buSzPct val="90000"/>
              <a:buNone/>
              <a:defRPr/>
            </a:pPr>
            <a:endParaRPr lang="en-US" altLang="en-US" sz="2400" dirty="0">
              <a:latin typeface="Raleway Lining" panose="020B0503030101060003" pitchFamily="34" charset="0"/>
            </a:endParaRPr>
          </a:p>
          <a:p>
            <a:pPr marL="0" marR="0" lvl="1" indent="0" defTabSz="914217" fontAlgn="auto">
              <a:lnSpc>
                <a:spcPct val="90000"/>
              </a:lnSpc>
              <a:spcBef>
                <a:spcPts val="1000"/>
              </a:spcBef>
              <a:spcAft>
                <a:spcPts val="300"/>
              </a:spcAft>
              <a:buClr>
                <a:srgbClr val="1F676A"/>
              </a:buClr>
              <a:buSzPct val="90000"/>
              <a:buNone/>
              <a:defRPr/>
            </a:pPr>
            <a:r>
              <a:rPr lang="en-US" altLang="en-US" sz="2400" dirty="0"/>
              <a:t>Fleet Schedule to capture insured-owned autos as “insured locations”</a:t>
            </a:r>
          </a:p>
          <a:p>
            <a:pPr marL="0" marR="0" lvl="1" indent="0" defTabSz="914217" fontAlgn="auto">
              <a:lnSpc>
                <a:spcPct val="90000"/>
              </a:lnSpc>
              <a:spcBef>
                <a:spcPts val="1000"/>
              </a:spcBef>
              <a:spcAft>
                <a:spcPts val="300"/>
              </a:spcAft>
              <a:buClr>
                <a:srgbClr val="1F676A"/>
              </a:buClr>
              <a:buSzPct val="90000"/>
              <a:buNone/>
              <a:defRPr/>
            </a:pPr>
            <a:endParaRPr lang="en-US" altLang="en-US" sz="2400" dirty="0"/>
          </a:p>
          <a:p>
            <a:pPr marL="0" marR="0" lvl="1" indent="0" defTabSz="914217" fontAlgn="auto">
              <a:lnSpc>
                <a:spcPct val="90000"/>
              </a:lnSpc>
              <a:spcBef>
                <a:spcPts val="1000"/>
              </a:spcBef>
              <a:spcAft>
                <a:spcPts val="300"/>
              </a:spcAft>
              <a:buClr>
                <a:srgbClr val="1F676A"/>
              </a:buClr>
              <a:buSzPct val="90000"/>
              <a:buNone/>
              <a:defRPr/>
            </a:pPr>
            <a:r>
              <a:rPr lang="en-US" altLang="en-US" sz="2400" dirty="0"/>
              <a:t>Preferred Limits?</a:t>
            </a:r>
          </a:p>
          <a:p>
            <a:pPr marL="0" marR="0" lvl="1" indent="0" defTabSz="914217" fontAlgn="auto">
              <a:lnSpc>
                <a:spcPct val="90000"/>
              </a:lnSpc>
              <a:spcBef>
                <a:spcPts val="1000"/>
              </a:spcBef>
              <a:spcAft>
                <a:spcPts val="300"/>
              </a:spcAft>
              <a:buClr>
                <a:srgbClr val="1F676A"/>
              </a:buClr>
              <a:buSzPct val="90000"/>
              <a:buNone/>
              <a:defRPr/>
            </a:pPr>
            <a:endParaRPr lang="en-US" altLang="en-US" sz="1200" b="1" dirty="0">
              <a:latin typeface="Raleway Lining" panose="020B0503030101060003" pitchFamily="34" charset="0"/>
            </a:endParaRPr>
          </a:p>
        </p:txBody>
      </p:sp>
      <p:sp>
        <p:nvSpPr>
          <p:cNvPr id="11" name="Slide Number Placeholder 4">
            <a:extLst>
              <a:ext uri="{FF2B5EF4-FFF2-40B4-BE49-F238E27FC236}">
                <a16:creationId xmlns:a16="http://schemas.microsoft.com/office/drawing/2014/main" id="{12434EE4-C658-6423-CEB1-2FC7A23D25E2}"/>
              </a:ext>
            </a:extLst>
          </p:cNvPr>
          <p:cNvSpPr>
            <a:spLocks noGrp="1"/>
          </p:cNvSpPr>
          <p:nvPr>
            <p:ph type="sldNum" sz="quarter" idx="22"/>
          </p:nvPr>
        </p:nvSpPr>
        <p:spPr/>
        <p:txBody>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9258BA41-4619-2A48-9953-F30F8842E6E1}" type="slidenum">
              <a:rPr kumimoji="0" lang="en-US" sz="900" b="0" i="0" u="none" strike="noStrike" kern="1200" cap="none" spc="0" normalizeH="0" baseline="0" noProof="0" smtClean="0">
                <a:ln>
                  <a:noFill/>
                </a:ln>
                <a:solidFill>
                  <a:srgbClr val="656D70"/>
                </a:solidFill>
                <a:effectLst/>
                <a:uLnTx/>
                <a:uFillTx/>
                <a:latin typeface="Raleway Lining" panose="020B0503030101060003" pitchFamily="34" charset="0"/>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16</a:t>
            </a:fld>
            <a:endParaRPr kumimoji="0" lang="en-US" sz="900" b="0" i="0" u="none" strike="noStrike" kern="1200" cap="none" spc="0" normalizeH="0" baseline="0" noProof="0">
              <a:ln>
                <a:noFill/>
              </a:ln>
              <a:solidFill>
                <a:srgbClr val="656D70"/>
              </a:solidFill>
              <a:effectLst/>
              <a:uLnTx/>
              <a:uFillTx/>
              <a:latin typeface="Raleway Lining" panose="020B0503030101060003" pitchFamily="34" charset="0"/>
              <a:ea typeface="+mn-ea"/>
              <a:cs typeface="+mn-cs"/>
            </a:endParaRPr>
          </a:p>
        </p:txBody>
      </p:sp>
      <p:pic>
        <p:nvPicPr>
          <p:cNvPr id="12" name="Picture 11" descr="Table with solid fill">
            <a:extLst>
              <a:ext uri="{FF2B5EF4-FFF2-40B4-BE49-F238E27FC236}">
                <a16:creationId xmlns:a16="http://schemas.microsoft.com/office/drawing/2014/main" id="{75E369A5-4766-7303-350F-BDE9315BB0E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082229" y="1348574"/>
            <a:ext cx="731520" cy="731520"/>
          </a:xfrm>
          <a:prstGeom prst="rect">
            <a:avLst/>
          </a:prstGeom>
        </p:spPr>
      </p:pic>
      <p:pic>
        <p:nvPicPr>
          <p:cNvPr id="13" name="Picture 12" descr="Truck with solid fill">
            <a:extLst>
              <a:ext uri="{FF2B5EF4-FFF2-40B4-BE49-F238E27FC236}">
                <a16:creationId xmlns:a16="http://schemas.microsoft.com/office/drawing/2014/main" id="{E0088973-CAD4-8147-03F7-1DB04987D04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103949" y="4174570"/>
            <a:ext cx="731520" cy="731520"/>
          </a:xfrm>
          <a:prstGeom prst="rect">
            <a:avLst/>
          </a:prstGeom>
        </p:spPr>
      </p:pic>
      <p:pic>
        <p:nvPicPr>
          <p:cNvPr id="14" name="Picture 13" descr="Group of people outline">
            <a:extLst>
              <a:ext uri="{FF2B5EF4-FFF2-40B4-BE49-F238E27FC236}">
                <a16:creationId xmlns:a16="http://schemas.microsoft.com/office/drawing/2014/main" id="{BB1BBFF6-BE79-45C1-4DB3-47BFD5CA49D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082229" y="2779295"/>
            <a:ext cx="683808" cy="683808"/>
          </a:xfrm>
          <a:prstGeom prst="rect">
            <a:avLst/>
          </a:prstGeom>
        </p:spPr>
      </p:pic>
      <p:pic>
        <p:nvPicPr>
          <p:cNvPr id="5" name="Picture 12" descr="Dollar with solid fill">
            <a:extLst>
              <a:ext uri="{FF2B5EF4-FFF2-40B4-BE49-F238E27FC236}">
                <a16:creationId xmlns:a16="http://schemas.microsoft.com/office/drawing/2014/main" id="{B40B7ABC-0F70-80F4-2D82-9D58C5B31D24}"/>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103949" y="5421843"/>
            <a:ext cx="731520" cy="731520"/>
          </a:xfrm>
          <a:prstGeom prst="rect">
            <a:avLst/>
          </a:prstGeom>
        </p:spPr>
      </p:pic>
      <p:sp>
        <p:nvSpPr>
          <p:cNvPr id="3" name="TextBox 2">
            <a:extLst>
              <a:ext uri="{FF2B5EF4-FFF2-40B4-BE49-F238E27FC236}">
                <a16:creationId xmlns:a16="http://schemas.microsoft.com/office/drawing/2014/main" id="{02F86A89-58A6-64EE-5484-C3F310D1325E}"/>
              </a:ext>
            </a:extLst>
          </p:cNvPr>
          <p:cNvSpPr txBox="1"/>
          <p:nvPr/>
        </p:nvSpPr>
        <p:spPr>
          <a:xfrm>
            <a:off x="123163" y="6534150"/>
            <a:ext cx="3785645" cy="323850"/>
          </a:xfrm>
          <a:prstGeom prst="rect">
            <a:avLst/>
          </a:prstGeom>
          <a:noFill/>
        </p:spPr>
        <p:txBody>
          <a:bodyPr wrap="square" lIns="0" tIns="0" rIns="0" bIns="0" rtlCol="0">
            <a:noAutofit/>
          </a:bodyPr>
          <a:lstStyle/>
          <a:p>
            <a:pPr marL="119063" marR="0" lvl="0" indent="0" algn="l" defTabSz="457200" rtl="0" eaLnBrk="1" fontAlgn="auto" latinLnBrk="0" hangingPunct="1">
              <a:lnSpc>
                <a:spcPct val="100000"/>
              </a:lnSpc>
              <a:spcBef>
                <a:spcPts val="0"/>
              </a:spcBef>
              <a:spcAft>
                <a:spcPts val="0"/>
              </a:spcAft>
              <a:buClrTx/>
              <a:buSzPct val="60000"/>
              <a:buFontTx/>
              <a:buNone/>
              <a:tabLst/>
              <a:defRPr/>
            </a:pPr>
            <a:r>
              <a:rPr kumimoji="0" lang="en-US" sz="900" b="0" i="0" u="none" strike="noStrike" kern="1200" cap="none" spc="0" normalizeH="0" baseline="0" noProof="0" dirty="0">
                <a:ln>
                  <a:noFill/>
                </a:ln>
                <a:solidFill>
                  <a:prstClr val="white"/>
                </a:solidFill>
                <a:effectLst/>
                <a:uLnTx/>
                <a:uFillTx/>
                <a:latin typeface="Raleway Lining Light" panose="020B0403030101060003" pitchFamily="34" charset="0"/>
                <a:ea typeface="+mn-ea"/>
                <a:cs typeface="+mn-cs"/>
              </a:rPr>
              <a:t>Alliant Insurance Services |   Proprietary &amp; Confidential</a:t>
            </a:r>
          </a:p>
        </p:txBody>
      </p:sp>
    </p:spTree>
    <p:extLst>
      <p:ext uri="{BB962C8B-B14F-4D97-AF65-F5344CB8AC3E}">
        <p14:creationId xmlns:p14="http://schemas.microsoft.com/office/powerpoint/2010/main" val="3536248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72252-D289-15ED-D505-0EC6B5AB6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EC492-6D79-E9B9-8653-F6F136001F25}"/>
              </a:ext>
            </a:extLst>
          </p:cNvPr>
          <p:cNvSpPr>
            <a:spLocks noGrp="1"/>
          </p:cNvSpPr>
          <p:nvPr>
            <p:ph type="title"/>
          </p:nvPr>
        </p:nvSpPr>
        <p:spPr>
          <a:xfrm>
            <a:off x="397560" y="372168"/>
            <a:ext cx="10888810" cy="581305"/>
          </a:xfrm>
        </p:spPr>
        <p:txBody>
          <a:bodyPr>
            <a:normAutofit/>
          </a:bodyPr>
          <a:lstStyle/>
          <a:p>
            <a:r>
              <a:rPr lang="en-US" dirty="0"/>
              <a:t>Case Study – Montgomery High School Stabbing Event</a:t>
            </a:r>
          </a:p>
        </p:txBody>
      </p:sp>
      <p:sp>
        <p:nvSpPr>
          <p:cNvPr id="3" name="TextBox 2">
            <a:extLst>
              <a:ext uri="{FF2B5EF4-FFF2-40B4-BE49-F238E27FC236}">
                <a16:creationId xmlns:a16="http://schemas.microsoft.com/office/drawing/2014/main" id="{F49E8C7A-02E8-7547-EFDB-E4C9214C608F}"/>
              </a:ext>
            </a:extLst>
          </p:cNvPr>
          <p:cNvSpPr txBox="1"/>
          <p:nvPr/>
        </p:nvSpPr>
        <p:spPr>
          <a:xfrm>
            <a:off x="7198470" y="1190846"/>
            <a:ext cx="4595970" cy="563231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rPr>
              <a:t>March 1</a:t>
            </a:r>
            <a:r>
              <a:rPr kumimoji="0" lang="en-US" sz="1800" b="0" i="0" u="none" strike="noStrike" kern="1200" cap="none" spc="0" normalizeH="0" baseline="30000" noProof="0" dirty="0">
                <a:ln>
                  <a:noFill/>
                </a:ln>
                <a:solidFill>
                  <a:prstClr val="black"/>
                </a:solidFill>
                <a:effectLst/>
                <a:uLnTx/>
                <a:uFillTx/>
                <a:latin typeface="Raleway Lining"/>
                <a:ea typeface="+mn-ea"/>
                <a:cs typeface="+mn-cs"/>
              </a:rPr>
              <a:t>st</a:t>
            </a:r>
            <a:r>
              <a:rPr kumimoji="0" lang="en-US" sz="1800" b="0" i="0" u="none" strike="noStrike" kern="1200" cap="none" spc="0" normalizeH="0" baseline="0" noProof="0" dirty="0">
                <a:ln>
                  <a:noFill/>
                </a:ln>
                <a:solidFill>
                  <a:prstClr val="black"/>
                </a:solidFill>
                <a:effectLst/>
                <a:uLnTx/>
                <a:uFillTx/>
                <a:latin typeface="Raleway Lining"/>
                <a:ea typeface="+mn-ea"/>
                <a:cs typeface="+mn-cs"/>
              </a:rPr>
              <a:t> 2023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rPr>
              <a:t>Two students, Pienta and Cruz, engage a third, Pulida, in a classroom over a long simmering fight between them.</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rPr>
              <a:t>Pulida stabs Pienta in the altercation, killing him</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rPr>
              <a:t>District reaches out to Insured who then reaches out to CrisisRisk (Beazley) to deliver services including</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rPr>
              <a:t>Counseling</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rPr>
              <a:t>Media Relations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rPr>
              <a:t>“Forensics”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rPr>
              <a:t>Legal Advice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aleway Lining"/>
                <a:ea typeface="+mn-ea"/>
                <a:cs typeface="+mn-cs"/>
              </a:rPr>
              <a:t>Ongoing negligence lawsuits from parents against the District, cross-complaints, voluntary manslaughter and weapons possession criminal charges against Pulido</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Raleway Lining"/>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Raleway Lining"/>
              <a:ea typeface="+mn-ea"/>
              <a:cs typeface="+mn-cs"/>
            </a:endParaRPr>
          </a:p>
        </p:txBody>
      </p:sp>
      <p:pic>
        <p:nvPicPr>
          <p:cNvPr id="5" name="Picture 4">
            <a:extLst>
              <a:ext uri="{FF2B5EF4-FFF2-40B4-BE49-F238E27FC236}">
                <a16:creationId xmlns:a16="http://schemas.microsoft.com/office/drawing/2014/main" id="{969C8FB8-3B24-84E9-8430-9635B907519B}"/>
              </a:ext>
            </a:extLst>
          </p:cNvPr>
          <p:cNvPicPr>
            <a:picLocks noChangeAspect="1"/>
          </p:cNvPicPr>
          <p:nvPr/>
        </p:nvPicPr>
        <p:blipFill>
          <a:blip r:embed="rId3"/>
          <a:stretch>
            <a:fillRect/>
          </a:stretch>
        </p:blipFill>
        <p:spPr>
          <a:xfrm>
            <a:off x="397560" y="1600200"/>
            <a:ext cx="5907542" cy="4042002"/>
          </a:xfrm>
          <a:prstGeom prst="rect">
            <a:avLst/>
          </a:prstGeom>
        </p:spPr>
      </p:pic>
      <p:sp>
        <p:nvSpPr>
          <p:cNvPr id="4" name="TextBox 3">
            <a:extLst>
              <a:ext uri="{FF2B5EF4-FFF2-40B4-BE49-F238E27FC236}">
                <a16:creationId xmlns:a16="http://schemas.microsoft.com/office/drawing/2014/main" id="{A0F5E41F-AD7A-0259-33C6-4DA360420D63}"/>
              </a:ext>
            </a:extLst>
          </p:cNvPr>
          <p:cNvSpPr txBox="1"/>
          <p:nvPr/>
        </p:nvSpPr>
        <p:spPr>
          <a:xfrm>
            <a:off x="620703" y="6500813"/>
            <a:ext cx="3785645" cy="323850"/>
          </a:xfrm>
          <a:prstGeom prst="rect">
            <a:avLst/>
          </a:prstGeom>
          <a:noFill/>
        </p:spPr>
        <p:txBody>
          <a:bodyPr wrap="square" lIns="0" tIns="0" rIns="0" bIns="0" rtlCol="0">
            <a:noAutofit/>
          </a:bodyPr>
          <a:lstStyle/>
          <a:p>
            <a:pPr marL="119063" marR="0" lvl="0" indent="0" algn="l" defTabSz="457200" rtl="0" eaLnBrk="1" fontAlgn="auto" latinLnBrk="0" hangingPunct="1">
              <a:lnSpc>
                <a:spcPct val="100000"/>
              </a:lnSpc>
              <a:spcBef>
                <a:spcPts val="0"/>
              </a:spcBef>
              <a:spcAft>
                <a:spcPts val="0"/>
              </a:spcAft>
              <a:buClrTx/>
              <a:buSzPct val="60000"/>
              <a:buFontTx/>
              <a:buNone/>
              <a:tabLst/>
              <a:defRPr/>
            </a:pPr>
            <a:r>
              <a:rPr kumimoji="0" lang="en-US" sz="900" b="0" i="0" u="none" strike="noStrike" kern="1200" cap="none" spc="0" normalizeH="0" baseline="0" noProof="0" dirty="0">
                <a:ln>
                  <a:noFill/>
                </a:ln>
                <a:solidFill>
                  <a:prstClr val="black">
                    <a:lumMod val="75000"/>
                    <a:lumOff val="25000"/>
                  </a:prstClr>
                </a:solidFill>
                <a:effectLst/>
                <a:uLnTx/>
                <a:uFillTx/>
                <a:latin typeface="Raleway Lining Light" panose="020B0403030101060003" pitchFamily="34" charset="0"/>
                <a:ea typeface="+mn-ea"/>
                <a:cs typeface="+mn-cs"/>
              </a:rPr>
              <a:t>Alliant Insurance Services |   Proprietary &amp; Confidential</a:t>
            </a:r>
          </a:p>
        </p:txBody>
      </p:sp>
    </p:spTree>
    <p:extLst>
      <p:ext uri="{BB962C8B-B14F-4D97-AF65-F5344CB8AC3E}">
        <p14:creationId xmlns:p14="http://schemas.microsoft.com/office/powerpoint/2010/main" val="108197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55694" y="6204099"/>
            <a:ext cx="6787436" cy="369332"/>
          </a:xfrm>
          <a:prstGeom prst="rect">
            <a:avLst/>
          </a:prstGeom>
          <a:solidFill>
            <a:schemeClr val="tx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E42"/>
                </a:solidFill>
                <a:effectLst/>
                <a:uLnTx/>
                <a:uFillTx/>
                <a:latin typeface="Raleway Lining"/>
                <a:ea typeface="+mn-ea"/>
                <a:cs typeface="+mn-cs"/>
              </a:rPr>
              <a:t>Please contact us if you would like a copy of this presentation!</a:t>
            </a:r>
          </a:p>
        </p:txBody>
      </p:sp>
      <p:pic>
        <p:nvPicPr>
          <p:cNvPr id="4" name="Picture 3" descr="A person smiling for a picture&#10;&#10;AI-generated content may be incorrect.">
            <a:extLst>
              <a:ext uri="{FF2B5EF4-FFF2-40B4-BE49-F238E27FC236}">
                <a16:creationId xmlns:a16="http://schemas.microsoft.com/office/drawing/2014/main" id="{B292DFB3-80EE-3EE5-6C96-8E99C067F423}"/>
              </a:ext>
            </a:extLst>
          </p:cNvPr>
          <p:cNvPicPr>
            <a:picLocks noChangeAspect="1"/>
          </p:cNvPicPr>
          <p:nvPr/>
        </p:nvPicPr>
        <p:blipFill>
          <a:blip r:embed="rId2"/>
          <a:stretch>
            <a:fillRect/>
          </a:stretch>
        </p:blipFill>
        <p:spPr>
          <a:xfrm>
            <a:off x="1679864" y="2398656"/>
            <a:ext cx="2254827" cy="2254827"/>
          </a:xfrm>
          <a:prstGeom prst="rect">
            <a:avLst/>
          </a:prstGeom>
        </p:spPr>
      </p:pic>
      <p:sp>
        <p:nvSpPr>
          <p:cNvPr id="5" name="TextBox 4">
            <a:extLst>
              <a:ext uri="{FF2B5EF4-FFF2-40B4-BE49-F238E27FC236}">
                <a16:creationId xmlns:a16="http://schemas.microsoft.com/office/drawing/2014/main" id="{7864E46A-7796-A5FF-A28E-8119FC9B567F}"/>
              </a:ext>
            </a:extLst>
          </p:cNvPr>
          <p:cNvSpPr txBox="1"/>
          <p:nvPr/>
        </p:nvSpPr>
        <p:spPr>
          <a:xfrm>
            <a:off x="4582391" y="2783119"/>
            <a:ext cx="4838700" cy="1485900"/>
          </a:xfrm>
          <a:prstGeom prst="rect">
            <a:avLst/>
          </a:prstGeom>
          <a:noFill/>
        </p:spPr>
        <p:txBody>
          <a:bodyPr wrap="square" lIns="0" tIns="0" rIns="0" bIns="0" rtlCol="0">
            <a:noAutofit/>
          </a:bodyPr>
          <a:lstStyle/>
          <a:p>
            <a:pPr marL="230188" marR="0" lvl="0" indent="-230188" algn="l" defTabSz="457200" rtl="0" eaLnBrk="1" fontAlgn="auto" latinLnBrk="0" hangingPunct="1">
              <a:lnSpc>
                <a:spcPct val="100000"/>
              </a:lnSpc>
              <a:spcBef>
                <a:spcPts val="0"/>
              </a:spcBef>
              <a:spcAft>
                <a:spcPts val="0"/>
              </a:spcAft>
              <a:buClrTx/>
              <a:buSzPct val="60000"/>
              <a:buFontTx/>
              <a:buBlip>
                <a:blip r:embed="rId3">
                  <a:extLst>
                    <a:ext uri="{96DAC541-7B7A-43D3-8B79-37D633B846F1}">
                      <asvg:svgBlip xmlns:asvg="http://schemas.microsoft.com/office/drawing/2016/SVG/main" r:embed="rId4"/>
                    </a:ext>
                  </a:extLst>
                </a:blip>
              </a:buBlip>
              <a:tabLst/>
              <a:defRPr/>
            </a:pPr>
            <a:r>
              <a:rPr kumimoji="0" lang="en-US" sz="2200" b="0" i="0" u="none" strike="noStrike" kern="1200" cap="none" spc="0" normalizeH="0" baseline="0" noProof="0" dirty="0">
                <a:ln>
                  <a:noFill/>
                </a:ln>
                <a:solidFill>
                  <a:prstClr val="white"/>
                </a:solidFill>
                <a:effectLst/>
                <a:uLnTx/>
                <a:uFillTx/>
                <a:latin typeface="Raleway Lining"/>
                <a:ea typeface="+mn-ea"/>
                <a:cs typeface="+mn-cs"/>
              </a:rPr>
              <a:t>Anne Shackelford</a:t>
            </a:r>
          </a:p>
          <a:p>
            <a:pPr marL="230188" marR="0" lvl="0" indent="-230188" algn="l" defTabSz="457200" rtl="0" eaLnBrk="1" fontAlgn="auto" latinLnBrk="0" hangingPunct="1">
              <a:lnSpc>
                <a:spcPct val="100000"/>
              </a:lnSpc>
              <a:spcBef>
                <a:spcPts val="0"/>
              </a:spcBef>
              <a:spcAft>
                <a:spcPts val="0"/>
              </a:spcAft>
              <a:buClrTx/>
              <a:buSzPct val="60000"/>
              <a:buFontTx/>
              <a:buBlip>
                <a:blip r:embed="rId3">
                  <a:extLst>
                    <a:ext uri="{96DAC541-7B7A-43D3-8B79-37D633B846F1}">
                      <asvg:svgBlip xmlns:asvg="http://schemas.microsoft.com/office/drawing/2016/SVG/main" r:embed="rId4"/>
                    </a:ext>
                  </a:extLst>
                </a:blip>
              </a:buBlip>
              <a:tabLst/>
              <a:defRPr/>
            </a:pPr>
            <a:r>
              <a:rPr kumimoji="0" lang="en-US" sz="2200" b="0" i="0" u="none" strike="noStrike" kern="1200" cap="none" spc="0" normalizeH="0" baseline="0" noProof="0" dirty="0">
                <a:ln>
                  <a:noFill/>
                </a:ln>
                <a:solidFill>
                  <a:prstClr val="white"/>
                </a:solidFill>
                <a:effectLst/>
                <a:uLnTx/>
                <a:uFillTx/>
                <a:latin typeface="Raleway Lining"/>
                <a:ea typeface="+mn-ea"/>
                <a:cs typeface="+mn-cs"/>
                <a:hlinkClick r:id="rId5"/>
              </a:rPr>
              <a:t>Anne.Shackelford@alliant.com</a:t>
            </a:r>
            <a:endParaRPr kumimoji="0" lang="en-US" sz="2200" b="0" i="0" u="none" strike="noStrike" kern="1200" cap="none" spc="0" normalizeH="0" baseline="0" noProof="0" dirty="0">
              <a:ln>
                <a:noFill/>
              </a:ln>
              <a:solidFill>
                <a:prstClr val="white"/>
              </a:solidFill>
              <a:effectLst/>
              <a:uLnTx/>
              <a:uFillTx/>
              <a:latin typeface="Raleway Lining"/>
              <a:ea typeface="+mn-ea"/>
              <a:cs typeface="+mn-cs"/>
            </a:endParaRPr>
          </a:p>
          <a:p>
            <a:pPr marL="230188" marR="0" lvl="0" indent="-230188" algn="l" defTabSz="457200" rtl="0" eaLnBrk="1" fontAlgn="auto" latinLnBrk="0" hangingPunct="1">
              <a:lnSpc>
                <a:spcPct val="100000"/>
              </a:lnSpc>
              <a:spcBef>
                <a:spcPts val="0"/>
              </a:spcBef>
              <a:spcAft>
                <a:spcPts val="0"/>
              </a:spcAft>
              <a:buClrTx/>
              <a:buSzPct val="60000"/>
              <a:buFontTx/>
              <a:buBlip>
                <a:blip r:embed="rId3">
                  <a:extLst>
                    <a:ext uri="{96DAC541-7B7A-43D3-8B79-37D633B846F1}">
                      <asvg:svgBlip xmlns:asvg="http://schemas.microsoft.com/office/drawing/2016/SVG/main" r:embed="rId4"/>
                    </a:ext>
                  </a:extLst>
                </a:blip>
              </a:buBlip>
              <a:tabLst/>
              <a:defRPr/>
            </a:pPr>
            <a:r>
              <a:rPr kumimoji="0" lang="en-US" sz="2200" b="0" i="0" u="none" strike="noStrike" kern="1200" cap="none" spc="0" normalizeH="0" baseline="0" noProof="0" dirty="0">
                <a:ln>
                  <a:noFill/>
                </a:ln>
                <a:solidFill>
                  <a:prstClr val="white"/>
                </a:solidFill>
                <a:effectLst/>
                <a:uLnTx/>
                <a:uFillTx/>
                <a:latin typeface="Raleway Lining"/>
                <a:ea typeface="+mn-ea"/>
                <a:cs typeface="+mn-cs"/>
              </a:rPr>
              <a:t>425/231-4714</a:t>
            </a:r>
          </a:p>
        </p:txBody>
      </p:sp>
    </p:spTree>
    <p:extLst>
      <p:ext uri="{BB962C8B-B14F-4D97-AF65-F5344CB8AC3E}">
        <p14:creationId xmlns:p14="http://schemas.microsoft.com/office/powerpoint/2010/main" val="433777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7F6754-B519-078C-B410-7A3FAA6D86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4671383-BBE2-7E33-0E44-E3571D577417}"/>
              </a:ext>
            </a:extLst>
          </p:cNvPr>
          <p:cNvPicPr>
            <a:picLocks noChangeAspect="1"/>
          </p:cNvPicPr>
          <p:nvPr/>
        </p:nvPicPr>
        <p:blipFill>
          <a:blip r:embed="rId2"/>
          <a:srcRect t="3767" b="11964"/>
          <a:stretch>
            <a:fillRect/>
          </a:stretch>
        </p:blipFill>
        <p:spPr>
          <a:xfrm>
            <a:off x="20" y="10"/>
            <a:ext cx="12191980" cy="6857990"/>
          </a:xfrm>
          <a:prstGeom prst="rect">
            <a:avLst/>
          </a:prstGeom>
        </p:spPr>
      </p:pic>
      <p:pic>
        <p:nvPicPr>
          <p:cNvPr id="5" name="Picture 4">
            <a:extLst>
              <a:ext uri="{FF2B5EF4-FFF2-40B4-BE49-F238E27FC236}">
                <a16:creationId xmlns:a16="http://schemas.microsoft.com/office/drawing/2014/main" id="{063A59B2-A023-CF7D-E8EC-393CD48E9755}"/>
              </a:ext>
            </a:extLst>
          </p:cNvPr>
          <p:cNvPicPr>
            <a:picLocks noChangeAspect="1"/>
          </p:cNvPicPr>
          <p:nvPr/>
        </p:nvPicPr>
        <p:blipFill>
          <a:blip r:embed="rId3"/>
          <a:srcRect r="30566"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Tree>
    <p:extLst>
      <p:ext uri="{BB962C8B-B14F-4D97-AF65-F5344CB8AC3E}">
        <p14:creationId xmlns:p14="http://schemas.microsoft.com/office/powerpoint/2010/main" val="287292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B4A9A"/>
        </a:solidFill>
        <a:effectLst/>
      </p:bgPr>
    </p:bg>
    <p:spTree>
      <p:nvGrpSpPr>
        <p:cNvPr id="1" name="">
          <a:extLst>
            <a:ext uri="{FF2B5EF4-FFF2-40B4-BE49-F238E27FC236}">
              <a16:creationId xmlns:a16="http://schemas.microsoft.com/office/drawing/2014/main" id="{BDCA2CE7-DE3A-FD04-819A-5B30FA29B395}"/>
            </a:ext>
          </a:extLst>
        </p:cNvPr>
        <p:cNvGrpSpPr/>
        <p:nvPr/>
      </p:nvGrpSpPr>
      <p:grpSpPr>
        <a:xfrm>
          <a:off x="0" y="0"/>
          <a:ext cx="0" cy="0"/>
          <a:chOff x="0" y="0"/>
          <a:chExt cx="0" cy="0"/>
        </a:xfrm>
      </p:grpSpPr>
      <p:sp>
        <p:nvSpPr>
          <p:cNvPr id="4" name="Graphic 159">
            <a:extLst>
              <a:ext uri="{FF2B5EF4-FFF2-40B4-BE49-F238E27FC236}">
                <a16:creationId xmlns:a16="http://schemas.microsoft.com/office/drawing/2014/main" id="{C43F141B-45C0-813E-578E-B6B52576E3A3}"/>
              </a:ext>
            </a:extLst>
          </p:cNvPr>
          <p:cNvSpPr>
            <a:spLocks/>
          </p:cNvSpPr>
          <p:nvPr/>
        </p:nvSpPr>
        <p:spPr>
          <a:xfrm>
            <a:off x="469446" y="471001"/>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Graphic 159">
            <a:extLst>
              <a:ext uri="{FF2B5EF4-FFF2-40B4-BE49-F238E27FC236}">
                <a16:creationId xmlns:a16="http://schemas.microsoft.com/office/drawing/2014/main" id="{431776B4-9A2B-BD7A-0BE5-EE2FEDBBABB3}"/>
              </a:ext>
            </a:extLst>
          </p:cNvPr>
          <p:cNvSpPr>
            <a:spLocks/>
          </p:cNvSpPr>
          <p:nvPr/>
        </p:nvSpPr>
        <p:spPr>
          <a:xfrm rot="10800000">
            <a:off x="10668000" y="5603025"/>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ADFA5D63-F7B3-AC01-3C2B-8752B896865F}"/>
              </a:ext>
            </a:extLst>
          </p:cNvPr>
          <p:cNvSpPr txBox="1"/>
          <p:nvPr/>
        </p:nvSpPr>
        <p:spPr>
          <a:xfrm>
            <a:off x="1215342" y="1687875"/>
            <a:ext cx="9438097"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partan  "/>
                <a:ea typeface="+mn-ea"/>
                <a:cs typeface="+mn-cs"/>
              </a:rPr>
              <a:t>	</a:t>
            </a:r>
            <a:endParaRPr kumimoji="0" lang="en-US" sz="2000" b="0" i="0" u="none" strike="noStrike" kern="1200" cap="none" spc="0" normalizeH="0" baseline="0" noProof="0" dirty="0">
              <a:ln>
                <a:noFill/>
              </a:ln>
              <a:solidFill>
                <a:prstClr val="white"/>
              </a:solidFill>
              <a:effectLst/>
              <a:uLnTx/>
              <a:uFillTx/>
              <a:latin typeface="Spartan" pitchFamily="2" charset="0"/>
              <a:ea typeface="+mn-ea"/>
              <a:cs typeface="+mn-cs"/>
            </a:endParaRPr>
          </a:p>
        </p:txBody>
      </p:sp>
      <p:sp>
        <p:nvSpPr>
          <p:cNvPr id="2" name="TextBox 1">
            <a:extLst>
              <a:ext uri="{FF2B5EF4-FFF2-40B4-BE49-F238E27FC236}">
                <a16:creationId xmlns:a16="http://schemas.microsoft.com/office/drawing/2014/main" id="{38568A98-DA9B-B613-3352-DA614C250FF1}"/>
              </a:ext>
            </a:extLst>
          </p:cNvPr>
          <p:cNvSpPr txBox="1"/>
          <p:nvPr/>
        </p:nvSpPr>
        <p:spPr>
          <a:xfrm>
            <a:off x="0" y="6601565"/>
            <a:ext cx="518844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Spartan" pitchFamily="2" charset="0"/>
                <a:ea typeface="+mn-ea"/>
                <a:cs typeface="+mn-cs"/>
              </a:rPr>
              <a:t>Copyright © WHA INSURANCE AGENCY INC.</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EA159B60-359B-6563-7F54-90E68BEF052A}"/>
              </a:ext>
            </a:extLst>
          </p:cNvPr>
          <p:cNvSpPr>
            <a:spLocks noGrp="1"/>
          </p:cNvSpPr>
          <p:nvPr>
            <p:ph type="ctrTitle"/>
          </p:nvPr>
        </p:nvSpPr>
        <p:spPr/>
        <p:txBody>
          <a:bodyPr/>
          <a:lstStyle/>
          <a:p>
            <a:r>
              <a:rPr lang="en-US" dirty="0">
                <a:solidFill>
                  <a:schemeClr val="bg1"/>
                </a:solidFill>
              </a:rPr>
              <a:t>AI in Risk Management</a:t>
            </a:r>
          </a:p>
        </p:txBody>
      </p:sp>
      <p:sp>
        <p:nvSpPr>
          <p:cNvPr id="6" name="Subtitle 5">
            <a:extLst>
              <a:ext uri="{FF2B5EF4-FFF2-40B4-BE49-F238E27FC236}">
                <a16:creationId xmlns:a16="http://schemas.microsoft.com/office/drawing/2014/main" id="{7606C0B1-B9B0-0577-B2F6-B66C681FB950}"/>
              </a:ext>
            </a:extLst>
          </p:cNvPr>
          <p:cNvSpPr>
            <a:spLocks noGrp="1"/>
          </p:cNvSpPr>
          <p:nvPr>
            <p:ph type="subTitle" idx="1"/>
          </p:nvPr>
        </p:nvSpPr>
        <p:spPr/>
        <p:txBody>
          <a:bodyPr/>
          <a:lstStyle/>
          <a:p>
            <a:r>
              <a:rPr lang="en-US" dirty="0">
                <a:solidFill>
                  <a:schemeClr val="bg1"/>
                </a:solidFill>
              </a:rPr>
              <a:t>Lorin Williams – WHA Public Entities Account Executive</a:t>
            </a:r>
          </a:p>
          <a:p>
            <a:r>
              <a:rPr lang="en-US" dirty="0">
                <a:solidFill>
                  <a:schemeClr val="bg1"/>
                </a:solidFill>
              </a:rPr>
              <a:t>Dave Nelson – WHA Risk Management and Public Entity Consultant</a:t>
            </a:r>
          </a:p>
        </p:txBody>
      </p:sp>
    </p:spTree>
    <p:extLst>
      <p:ext uri="{BB962C8B-B14F-4D97-AF65-F5344CB8AC3E}">
        <p14:creationId xmlns:p14="http://schemas.microsoft.com/office/powerpoint/2010/main" val="1891563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B4A9A"/>
        </a:solidFill>
        <a:effectLst/>
      </p:bgPr>
    </p:bg>
    <p:spTree>
      <p:nvGrpSpPr>
        <p:cNvPr id="1" name="">
          <a:extLst>
            <a:ext uri="{FF2B5EF4-FFF2-40B4-BE49-F238E27FC236}">
              <a16:creationId xmlns:a16="http://schemas.microsoft.com/office/drawing/2014/main" id="{3977A12B-CB61-834F-A6E4-765E818731E6}"/>
            </a:ext>
          </a:extLst>
        </p:cNvPr>
        <p:cNvGrpSpPr/>
        <p:nvPr/>
      </p:nvGrpSpPr>
      <p:grpSpPr>
        <a:xfrm>
          <a:off x="0" y="0"/>
          <a:ext cx="0" cy="0"/>
          <a:chOff x="0" y="0"/>
          <a:chExt cx="0" cy="0"/>
        </a:xfrm>
      </p:grpSpPr>
      <p:sp>
        <p:nvSpPr>
          <p:cNvPr id="4" name="Graphic 159">
            <a:extLst>
              <a:ext uri="{FF2B5EF4-FFF2-40B4-BE49-F238E27FC236}">
                <a16:creationId xmlns:a16="http://schemas.microsoft.com/office/drawing/2014/main" id="{A256CE39-01E7-EF94-D28F-6290AD897413}"/>
              </a:ext>
            </a:extLst>
          </p:cNvPr>
          <p:cNvSpPr>
            <a:spLocks/>
          </p:cNvSpPr>
          <p:nvPr/>
        </p:nvSpPr>
        <p:spPr>
          <a:xfrm>
            <a:off x="469446" y="471001"/>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Graphic 159">
            <a:extLst>
              <a:ext uri="{FF2B5EF4-FFF2-40B4-BE49-F238E27FC236}">
                <a16:creationId xmlns:a16="http://schemas.microsoft.com/office/drawing/2014/main" id="{A3301E66-817E-734D-9B22-383D0A9E038D}"/>
              </a:ext>
            </a:extLst>
          </p:cNvPr>
          <p:cNvSpPr>
            <a:spLocks/>
          </p:cNvSpPr>
          <p:nvPr/>
        </p:nvSpPr>
        <p:spPr>
          <a:xfrm rot="10800000">
            <a:off x="10668000" y="5603025"/>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B269B87F-C299-8740-1231-3D6A42FD866F}"/>
              </a:ext>
            </a:extLst>
          </p:cNvPr>
          <p:cNvSpPr txBox="1"/>
          <p:nvPr/>
        </p:nvSpPr>
        <p:spPr>
          <a:xfrm>
            <a:off x="0" y="6601565"/>
            <a:ext cx="518844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Spartan" pitchFamily="2" charset="0"/>
                <a:ea typeface="+mn-ea"/>
                <a:cs typeface="+mn-cs"/>
              </a:rPr>
              <a:t>Copyright © WHA INSURANCE AGENCY INC.</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7773DF1B-5ED5-A031-26B6-DB85E991AFA1}"/>
              </a:ext>
            </a:extLst>
          </p:cNvPr>
          <p:cNvSpPr txBox="1"/>
          <p:nvPr/>
        </p:nvSpPr>
        <p:spPr>
          <a:xfrm rot="20692266">
            <a:off x="2009391" y="2076586"/>
            <a:ext cx="709602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0" b="0" i="0" u="none" strike="noStrike" kern="1200" cap="none" spc="0" normalizeH="0" baseline="0" noProof="0" dirty="0">
                <a:ln>
                  <a:noFill/>
                </a:ln>
                <a:solidFill>
                  <a:prstClr val="white"/>
                </a:solidFill>
                <a:effectLst/>
                <a:uLnTx/>
                <a:uFillTx/>
                <a:latin typeface="Darkline" panose="02000600000000000000" pitchFamily="50" charset="0"/>
                <a:ea typeface="+mn-ea"/>
                <a:cs typeface="+mn-cs"/>
              </a:rPr>
              <a:t>Disclaimer Time… </a:t>
            </a:r>
          </a:p>
        </p:txBody>
      </p:sp>
      <p:pic>
        <p:nvPicPr>
          <p:cNvPr id="9" name="Picture 8" descr="A picture containing drawing, man, field, white&#10;&#10;Description automatically generated">
            <a:extLst>
              <a:ext uri="{FF2B5EF4-FFF2-40B4-BE49-F238E27FC236}">
                <a16:creationId xmlns:a16="http://schemas.microsoft.com/office/drawing/2014/main" id="{226646A0-55D9-0F67-FC74-1D54C859D4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8516" y="5063876"/>
            <a:ext cx="2156212" cy="848483"/>
          </a:xfrm>
          <a:prstGeom prst="rect">
            <a:avLst/>
          </a:prstGeom>
        </p:spPr>
      </p:pic>
    </p:spTree>
    <p:extLst>
      <p:ext uri="{BB962C8B-B14F-4D97-AF65-F5344CB8AC3E}">
        <p14:creationId xmlns:p14="http://schemas.microsoft.com/office/powerpoint/2010/main" val="798692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B4A9A"/>
        </a:solidFill>
        <a:effectLst/>
      </p:bgPr>
    </p:bg>
    <p:spTree>
      <p:nvGrpSpPr>
        <p:cNvPr id="1" name="">
          <a:extLst>
            <a:ext uri="{FF2B5EF4-FFF2-40B4-BE49-F238E27FC236}">
              <a16:creationId xmlns:a16="http://schemas.microsoft.com/office/drawing/2014/main" id="{E1F2F621-A190-40FB-D089-12F910D89579}"/>
            </a:ext>
          </a:extLst>
        </p:cNvPr>
        <p:cNvGrpSpPr/>
        <p:nvPr/>
      </p:nvGrpSpPr>
      <p:grpSpPr>
        <a:xfrm>
          <a:off x="0" y="0"/>
          <a:ext cx="0" cy="0"/>
          <a:chOff x="0" y="0"/>
          <a:chExt cx="0" cy="0"/>
        </a:xfrm>
      </p:grpSpPr>
      <p:sp>
        <p:nvSpPr>
          <p:cNvPr id="4" name="Graphic 159">
            <a:extLst>
              <a:ext uri="{FF2B5EF4-FFF2-40B4-BE49-F238E27FC236}">
                <a16:creationId xmlns:a16="http://schemas.microsoft.com/office/drawing/2014/main" id="{72058DDC-EEF9-0B4A-9FE0-10DB80705492}"/>
              </a:ext>
            </a:extLst>
          </p:cNvPr>
          <p:cNvSpPr>
            <a:spLocks/>
          </p:cNvSpPr>
          <p:nvPr/>
        </p:nvSpPr>
        <p:spPr>
          <a:xfrm>
            <a:off x="469446" y="471001"/>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Graphic 159">
            <a:extLst>
              <a:ext uri="{FF2B5EF4-FFF2-40B4-BE49-F238E27FC236}">
                <a16:creationId xmlns:a16="http://schemas.microsoft.com/office/drawing/2014/main" id="{0551828F-0907-FC94-DD23-4691AEF3249A}"/>
              </a:ext>
            </a:extLst>
          </p:cNvPr>
          <p:cNvSpPr>
            <a:spLocks/>
          </p:cNvSpPr>
          <p:nvPr/>
        </p:nvSpPr>
        <p:spPr>
          <a:xfrm rot="10800000">
            <a:off x="10668000" y="5603025"/>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815F41FF-2643-0A1C-20F4-9AEA27ACB797}"/>
              </a:ext>
            </a:extLst>
          </p:cNvPr>
          <p:cNvSpPr txBox="1"/>
          <p:nvPr/>
        </p:nvSpPr>
        <p:spPr>
          <a:xfrm>
            <a:off x="1215342" y="2004755"/>
            <a:ext cx="9438097"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partan  "/>
                <a:ea typeface="+mn-ea"/>
                <a:cs typeface="+mn-cs"/>
              </a:rPr>
              <a:t>	</a:t>
            </a:r>
            <a:endParaRPr kumimoji="0" lang="en-US" sz="1800" b="0" i="0" u="none" strike="noStrike" kern="1200" cap="none" spc="0" normalizeH="0" baseline="0" noProof="0" dirty="0">
              <a:ln>
                <a:noFill/>
              </a:ln>
              <a:solidFill>
                <a:prstClr val="white"/>
              </a:solidFill>
              <a:effectLst/>
              <a:uLnTx/>
              <a:uFillTx/>
              <a:latin typeface="Spartan" pitchFamily="2" charset="0"/>
              <a:ea typeface="+mn-ea"/>
              <a:cs typeface="+mn-cs"/>
            </a:endParaRPr>
          </a:p>
        </p:txBody>
      </p:sp>
      <p:sp>
        <p:nvSpPr>
          <p:cNvPr id="2" name="TextBox 1">
            <a:extLst>
              <a:ext uri="{FF2B5EF4-FFF2-40B4-BE49-F238E27FC236}">
                <a16:creationId xmlns:a16="http://schemas.microsoft.com/office/drawing/2014/main" id="{938CB0F2-63AF-CEC5-ABB9-4185A14B131C}"/>
              </a:ext>
            </a:extLst>
          </p:cNvPr>
          <p:cNvSpPr txBox="1"/>
          <p:nvPr/>
        </p:nvSpPr>
        <p:spPr>
          <a:xfrm>
            <a:off x="0" y="6601565"/>
            <a:ext cx="518844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Spartan" pitchFamily="2" charset="0"/>
                <a:ea typeface="+mn-ea"/>
                <a:cs typeface="+mn-cs"/>
              </a:rPr>
              <a:t>Copyright © WHA INSURANCE AGENCY INC.</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0C836946-5EFC-C324-52DF-EB74987CB5F1}"/>
              </a:ext>
            </a:extLst>
          </p:cNvPr>
          <p:cNvSpPr>
            <a:spLocks noGrp="1"/>
          </p:cNvSpPr>
          <p:nvPr>
            <p:ph type="title"/>
          </p:nvPr>
        </p:nvSpPr>
        <p:spPr/>
        <p:txBody>
          <a:bodyPr/>
          <a:lstStyle/>
          <a:p>
            <a:r>
              <a:rPr lang="en-US" dirty="0">
                <a:solidFill>
                  <a:schemeClr val="bg1"/>
                </a:solidFill>
              </a:rPr>
              <a:t>AGENDA</a:t>
            </a:r>
          </a:p>
        </p:txBody>
      </p:sp>
      <p:sp>
        <p:nvSpPr>
          <p:cNvPr id="6" name="Content Placeholder 5">
            <a:extLst>
              <a:ext uri="{FF2B5EF4-FFF2-40B4-BE49-F238E27FC236}">
                <a16:creationId xmlns:a16="http://schemas.microsoft.com/office/drawing/2014/main" id="{E02530BD-39A9-DFF7-CE14-515ED5AB5CB9}"/>
              </a:ext>
            </a:extLst>
          </p:cNvPr>
          <p:cNvSpPr>
            <a:spLocks noGrp="1"/>
          </p:cNvSpPr>
          <p:nvPr>
            <p:ph idx="1"/>
          </p:nvPr>
        </p:nvSpPr>
        <p:spPr/>
        <p:txBody>
          <a:bodyPr/>
          <a:lstStyle/>
          <a:p>
            <a:r>
              <a:rPr lang="en-US" dirty="0">
                <a:solidFill>
                  <a:schemeClr val="bg1"/>
                </a:solidFill>
              </a:rPr>
              <a:t>How AI is currently being used</a:t>
            </a:r>
          </a:p>
          <a:p>
            <a:r>
              <a:rPr lang="en-US" dirty="0">
                <a:solidFill>
                  <a:schemeClr val="bg1"/>
                </a:solidFill>
              </a:rPr>
              <a:t>How AI could be used in the future…and not!</a:t>
            </a:r>
          </a:p>
        </p:txBody>
      </p:sp>
    </p:spTree>
    <p:extLst>
      <p:ext uri="{BB962C8B-B14F-4D97-AF65-F5344CB8AC3E}">
        <p14:creationId xmlns:p14="http://schemas.microsoft.com/office/powerpoint/2010/main" val="479256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B4A9A"/>
        </a:solidFill>
        <a:effectLst/>
      </p:bgPr>
    </p:bg>
    <p:spTree>
      <p:nvGrpSpPr>
        <p:cNvPr id="1" name="">
          <a:extLst>
            <a:ext uri="{FF2B5EF4-FFF2-40B4-BE49-F238E27FC236}">
              <a16:creationId xmlns:a16="http://schemas.microsoft.com/office/drawing/2014/main" id="{1E4C1B83-2DC0-640D-5703-BBC4ECEEDCF5}"/>
            </a:ext>
          </a:extLst>
        </p:cNvPr>
        <p:cNvGrpSpPr/>
        <p:nvPr/>
      </p:nvGrpSpPr>
      <p:grpSpPr>
        <a:xfrm>
          <a:off x="0" y="0"/>
          <a:ext cx="0" cy="0"/>
          <a:chOff x="0" y="0"/>
          <a:chExt cx="0" cy="0"/>
        </a:xfrm>
      </p:grpSpPr>
      <p:sp>
        <p:nvSpPr>
          <p:cNvPr id="4" name="Graphic 159">
            <a:extLst>
              <a:ext uri="{FF2B5EF4-FFF2-40B4-BE49-F238E27FC236}">
                <a16:creationId xmlns:a16="http://schemas.microsoft.com/office/drawing/2014/main" id="{A824A91A-0C47-6E96-A869-87533B184904}"/>
              </a:ext>
            </a:extLst>
          </p:cNvPr>
          <p:cNvSpPr>
            <a:spLocks/>
          </p:cNvSpPr>
          <p:nvPr/>
        </p:nvSpPr>
        <p:spPr>
          <a:xfrm>
            <a:off x="469446" y="471001"/>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Graphic 159">
            <a:extLst>
              <a:ext uri="{FF2B5EF4-FFF2-40B4-BE49-F238E27FC236}">
                <a16:creationId xmlns:a16="http://schemas.microsoft.com/office/drawing/2014/main" id="{0F6060AC-37F6-4534-A24A-96E5EA25654E}"/>
              </a:ext>
            </a:extLst>
          </p:cNvPr>
          <p:cNvSpPr>
            <a:spLocks/>
          </p:cNvSpPr>
          <p:nvPr/>
        </p:nvSpPr>
        <p:spPr>
          <a:xfrm rot="10800000">
            <a:off x="10668000" y="5603025"/>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94B43321-CB2A-AA15-327D-D9A70A8BE7BE}"/>
              </a:ext>
            </a:extLst>
          </p:cNvPr>
          <p:cNvSpPr txBox="1"/>
          <p:nvPr/>
        </p:nvSpPr>
        <p:spPr>
          <a:xfrm>
            <a:off x="0" y="6601565"/>
            <a:ext cx="518844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Spartan" pitchFamily="2" charset="0"/>
                <a:ea typeface="+mn-ea"/>
                <a:cs typeface="+mn-cs"/>
              </a:rPr>
              <a:t>Copyright © WHA INSURANCE AGENCY INC.</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8DCDE331-844C-90EF-033D-1EF3CA333929}"/>
              </a:ext>
            </a:extLst>
          </p:cNvPr>
          <p:cNvSpPr>
            <a:spLocks noGrp="1"/>
          </p:cNvSpPr>
          <p:nvPr>
            <p:ph type="title"/>
          </p:nvPr>
        </p:nvSpPr>
        <p:spPr/>
        <p:txBody>
          <a:bodyPr/>
          <a:lstStyle/>
          <a:p>
            <a:r>
              <a:rPr lang="en-US" dirty="0">
                <a:solidFill>
                  <a:schemeClr val="bg1"/>
                </a:solidFill>
              </a:rPr>
              <a:t>How AI is Currently Being Used</a:t>
            </a:r>
          </a:p>
        </p:txBody>
      </p:sp>
      <p:sp>
        <p:nvSpPr>
          <p:cNvPr id="6" name="Content Placeholder 5">
            <a:extLst>
              <a:ext uri="{FF2B5EF4-FFF2-40B4-BE49-F238E27FC236}">
                <a16:creationId xmlns:a16="http://schemas.microsoft.com/office/drawing/2014/main" id="{3218B007-77A0-0327-EC60-80E6AD01B574}"/>
              </a:ext>
            </a:extLst>
          </p:cNvPr>
          <p:cNvSpPr>
            <a:spLocks noGrp="1"/>
          </p:cNvSpPr>
          <p:nvPr>
            <p:ph idx="1"/>
          </p:nvPr>
        </p:nvSpPr>
        <p:spPr/>
        <p:txBody>
          <a:bodyPr/>
          <a:lstStyle/>
          <a:p>
            <a:r>
              <a:rPr lang="en-US" dirty="0">
                <a:solidFill>
                  <a:schemeClr val="bg1"/>
                </a:solidFill>
              </a:rPr>
              <a:t>Telematics</a:t>
            </a:r>
          </a:p>
          <a:p>
            <a:r>
              <a:rPr lang="en-US" dirty="0">
                <a:solidFill>
                  <a:schemeClr val="bg1"/>
                </a:solidFill>
              </a:rPr>
              <a:t>Claim processing</a:t>
            </a:r>
          </a:p>
          <a:p>
            <a:r>
              <a:rPr lang="en-US" dirty="0">
                <a:solidFill>
                  <a:schemeClr val="bg1"/>
                </a:solidFill>
              </a:rPr>
              <a:t>Underwriting</a:t>
            </a:r>
          </a:p>
        </p:txBody>
      </p:sp>
    </p:spTree>
    <p:extLst>
      <p:ext uri="{BB962C8B-B14F-4D97-AF65-F5344CB8AC3E}">
        <p14:creationId xmlns:p14="http://schemas.microsoft.com/office/powerpoint/2010/main" val="242811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B4A9A"/>
        </a:solidFill>
        <a:effectLst/>
      </p:bgPr>
    </p:bg>
    <p:spTree>
      <p:nvGrpSpPr>
        <p:cNvPr id="1" name="">
          <a:extLst>
            <a:ext uri="{FF2B5EF4-FFF2-40B4-BE49-F238E27FC236}">
              <a16:creationId xmlns:a16="http://schemas.microsoft.com/office/drawing/2014/main" id="{0DE29669-7BC8-EDE2-C239-720B54B6576C}"/>
            </a:ext>
          </a:extLst>
        </p:cNvPr>
        <p:cNvGrpSpPr/>
        <p:nvPr/>
      </p:nvGrpSpPr>
      <p:grpSpPr>
        <a:xfrm>
          <a:off x="0" y="0"/>
          <a:ext cx="0" cy="0"/>
          <a:chOff x="0" y="0"/>
          <a:chExt cx="0" cy="0"/>
        </a:xfrm>
      </p:grpSpPr>
      <p:sp>
        <p:nvSpPr>
          <p:cNvPr id="4" name="Graphic 159">
            <a:extLst>
              <a:ext uri="{FF2B5EF4-FFF2-40B4-BE49-F238E27FC236}">
                <a16:creationId xmlns:a16="http://schemas.microsoft.com/office/drawing/2014/main" id="{CAFBFD0F-8D03-B763-8F66-8CA8B19778E9}"/>
              </a:ext>
            </a:extLst>
          </p:cNvPr>
          <p:cNvSpPr>
            <a:spLocks/>
          </p:cNvSpPr>
          <p:nvPr/>
        </p:nvSpPr>
        <p:spPr>
          <a:xfrm>
            <a:off x="469446" y="471001"/>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Graphic 159">
            <a:extLst>
              <a:ext uri="{FF2B5EF4-FFF2-40B4-BE49-F238E27FC236}">
                <a16:creationId xmlns:a16="http://schemas.microsoft.com/office/drawing/2014/main" id="{53975929-46A2-74FE-DAB3-F33703C54C5A}"/>
              </a:ext>
            </a:extLst>
          </p:cNvPr>
          <p:cNvSpPr>
            <a:spLocks/>
          </p:cNvSpPr>
          <p:nvPr/>
        </p:nvSpPr>
        <p:spPr>
          <a:xfrm rot="10800000">
            <a:off x="10668000" y="5603025"/>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8E74928B-B360-8B0B-A8F6-D8216AE57BCC}"/>
              </a:ext>
            </a:extLst>
          </p:cNvPr>
          <p:cNvSpPr txBox="1"/>
          <p:nvPr/>
        </p:nvSpPr>
        <p:spPr>
          <a:xfrm>
            <a:off x="0" y="6601565"/>
            <a:ext cx="518844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Spartan" pitchFamily="2" charset="0"/>
                <a:ea typeface="+mn-ea"/>
                <a:cs typeface="+mn-cs"/>
              </a:rPr>
              <a:t>Copyright © WHA INSURANCE AGENCY INC.</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5AD5EBFF-4506-8AEC-FF91-878B0CC38F7D}"/>
              </a:ext>
            </a:extLst>
          </p:cNvPr>
          <p:cNvSpPr>
            <a:spLocks noGrp="1"/>
          </p:cNvSpPr>
          <p:nvPr>
            <p:ph type="title"/>
          </p:nvPr>
        </p:nvSpPr>
        <p:spPr/>
        <p:txBody>
          <a:bodyPr/>
          <a:lstStyle/>
          <a:p>
            <a:r>
              <a:rPr lang="en-US" dirty="0">
                <a:solidFill>
                  <a:schemeClr val="bg1"/>
                </a:solidFill>
              </a:rPr>
              <a:t>How AI Could Be Used In The Future</a:t>
            </a:r>
          </a:p>
        </p:txBody>
      </p:sp>
      <p:sp>
        <p:nvSpPr>
          <p:cNvPr id="6" name="Content Placeholder 5">
            <a:extLst>
              <a:ext uri="{FF2B5EF4-FFF2-40B4-BE49-F238E27FC236}">
                <a16:creationId xmlns:a16="http://schemas.microsoft.com/office/drawing/2014/main" id="{BE3122CA-93A8-641B-E5BB-50822B17F86B}"/>
              </a:ext>
            </a:extLst>
          </p:cNvPr>
          <p:cNvSpPr>
            <a:spLocks noGrp="1"/>
          </p:cNvSpPr>
          <p:nvPr>
            <p:ph idx="1"/>
          </p:nvPr>
        </p:nvSpPr>
        <p:spPr/>
        <p:txBody>
          <a:bodyPr/>
          <a:lstStyle/>
          <a:p>
            <a:r>
              <a:rPr lang="en-US" dirty="0">
                <a:solidFill>
                  <a:schemeClr val="bg1"/>
                </a:solidFill>
              </a:rPr>
              <a:t>Enhancement of Predictive Modeling</a:t>
            </a:r>
          </a:p>
          <a:p>
            <a:r>
              <a:rPr lang="en-US" dirty="0">
                <a:solidFill>
                  <a:schemeClr val="bg1"/>
                </a:solidFill>
              </a:rPr>
              <a:t>Improved Decision Making</a:t>
            </a:r>
          </a:p>
          <a:p>
            <a:r>
              <a:rPr lang="en-US" dirty="0">
                <a:solidFill>
                  <a:schemeClr val="bg1"/>
                </a:solidFill>
              </a:rPr>
              <a:t>Real time detection of Fraud and Cybersecurity</a:t>
            </a:r>
          </a:p>
          <a:p>
            <a:endParaRPr lang="en-US" dirty="0">
              <a:solidFill>
                <a:schemeClr val="bg1"/>
              </a:solidFill>
            </a:endParaRPr>
          </a:p>
          <a:p>
            <a:r>
              <a:rPr lang="en-US" dirty="0">
                <a:solidFill>
                  <a:schemeClr val="bg1"/>
                </a:solidFill>
              </a:rPr>
              <a:t>Not used…</a:t>
            </a:r>
          </a:p>
          <a:p>
            <a:r>
              <a:rPr lang="en-US" dirty="0">
                <a:solidFill>
                  <a:schemeClr val="bg1"/>
                </a:solidFill>
              </a:rPr>
              <a:t>Field audits and inspections</a:t>
            </a:r>
          </a:p>
        </p:txBody>
      </p:sp>
    </p:spTree>
    <p:extLst>
      <p:ext uri="{BB962C8B-B14F-4D97-AF65-F5344CB8AC3E}">
        <p14:creationId xmlns:p14="http://schemas.microsoft.com/office/powerpoint/2010/main" val="3369002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B4A9A"/>
        </a:solidFill>
        <a:effectLst/>
      </p:bgPr>
    </p:bg>
    <p:spTree>
      <p:nvGrpSpPr>
        <p:cNvPr id="1" name="">
          <a:extLst>
            <a:ext uri="{FF2B5EF4-FFF2-40B4-BE49-F238E27FC236}">
              <a16:creationId xmlns:a16="http://schemas.microsoft.com/office/drawing/2014/main" id="{E548674C-AECF-995D-7754-1C7012ACA7A7}"/>
            </a:ext>
          </a:extLst>
        </p:cNvPr>
        <p:cNvGrpSpPr/>
        <p:nvPr/>
      </p:nvGrpSpPr>
      <p:grpSpPr>
        <a:xfrm>
          <a:off x="0" y="0"/>
          <a:ext cx="0" cy="0"/>
          <a:chOff x="0" y="0"/>
          <a:chExt cx="0" cy="0"/>
        </a:xfrm>
      </p:grpSpPr>
      <p:sp>
        <p:nvSpPr>
          <p:cNvPr id="4" name="Graphic 159">
            <a:extLst>
              <a:ext uri="{FF2B5EF4-FFF2-40B4-BE49-F238E27FC236}">
                <a16:creationId xmlns:a16="http://schemas.microsoft.com/office/drawing/2014/main" id="{0D357436-6E67-1233-03E2-2659646D697B}"/>
              </a:ext>
            </a:extLst>
          </p:cNvPr>
          <p:cNvSpPr>
            <a:spLocks/>
          </p:cNvSpPr>
          <p:nvPr/>
        </p:nvSpPr>
        <p:spPr>
          <a:xfrm>
            <a:off x="469446" y="471001"/>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Graphic 159">
            <a:extLst>
              <a:ext uri="{FF2B5EF4-FFF2-40B4-BE49-F238E27FC236}">
                <a16:creationId xmlns:a16="http://schemas.microsoft.com/office/drawing/2014/main" id="{35898506-9DBF-F878-AB44-CFF958B6EBED}"/>
              </a:ext>
            </a:extLst>
          </p:cNvPr>
          <p:cNvSpPr>
            <a:spLocks/>
          </p:cNvSpPr>
          <p:nvPr/>
        </p:nvSpPr>
        <p:spPr>
          <a:xfrm rot="10800000">
            <a:off x="10668000" y="5603025"/>
            <a:ext cx="933450" cy="933450"/>
          </a:xfrm>
          <a:custGeom>
            <a:avLst/>
            <a:gdLst/>
            <a:ahLst/>
            <a:cxnLst/>
            <a:rect l="l" t="t" r="r" b="b"/>
            <a:pathLst>
              <a:path w="933450" h="933450">
                <a:moveTo>
                  <a:pt x="933450" y="0"/>
                </a:moveTo>
                <a:lnTo>
                  <a:pt x="0" y="0"/>
                </a:lnTo>
                <a:lnTo>
                  <a:pt x="0" y="204470"/>
                </a:lnTo>
                <a:lnTo>
                  <a:pt x="0" y="933450"/>
                </a:lnTo>
                <a:lnTo>
                  <a:pt x="205193" y="933450"/>
                </a:lnTo>
                <a:lnTo>
                  <a:pt x="205193" y="204470"/>
                </a:lnTo>
                <a:lnTo>
                  <a:pt x="933450" y="204470"/>
                </a:lnTo>
                <a:lnTo>
                  <a:pt x="933450" y="0"/>
                </a:lnTo>
                <a:close/>
              </a:path>
            </a:pathLst>
          </a:custGeom>
          <a:solidFill>
            <a:schemeClr val="bg1"/>
          </a:solidFill>
        </p:spPr>
        <p:txBody>
          <a:bodyPr wrap="square" lIns="0" tIns="0" rIns="0" bIns="0" rtlCol="0">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F040234B-D3D0-BDBE-D9EE-CDC3AE6002FE}"/>
              </a:ext>
            </a:extLst>
          </p:cNvPr>
          <p:cNvSpPr txBox="1"/>
          <p:nvPr/>
        </p:nvSpPr>
        <p:spPr>
          <a:xfrm>
            <a:off x="0" y="6601565"/>
            <a:ext cx="518844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Spartan" pitchFamily="2" charset="0"/>
                <a:ea typeface="+mn-ea"/>
                <a:cs typeface="+mn-cs"/>
              </a:rPr>
              <a:t>Copyright © WHA INSURANCE AGENCY INC.</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5313B0BC-FAA7-FC06-9587-D96E1C716727}"/>
              </a:ext>
            </a:extLst>
          </p:cNvPr>
          <p:cNvSpPr txBox="1"/>
          <p:nvPr/>
        </p:nvSpPr>
        <p:spPr>
          <a:xfrm>
            <a:off x="3304554" y="2880291"/>
            <a:ext cx="7703126"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Spartan" pitchFamily="2" charset="0"/>
                <a:ea typeface="+mn-ea"/>
                <a:cs typeface="+mn-cs"/>
              </a:rPr>
              <a:t>Lorin Williams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a:ln>
                  <a:noFill/>
                </a:ln>
                <a:solidFill>
                  <a:prstClr val="white"/>
                </a:solidFill>
                <a:effectLst/>
                <a:uLnTx/>
                <a:uFillTx/>
                <a:latin typeface="Spartan" pitchFamily="2" charset="0"/>
                <a:ea typeface="+mn-ea"/>
                <a:cs typeface="+mn-cs"/>
              </a:rPr>
              <a:t>lwilliams@whainsurance</a:t>
            </a:r>
            <a:r>
              <a:rPr kumimoji="0" lang="pt-BR" sz="2000" b="0" i="0" u="none" strike="noStrike" kern="1200" cap="none" spc="0" normalizeH="0" baseline="0" noProof="0" dirty="0">
                <a:ln>
                  <a:noFill/>
                </a:ln>
                <a:solidFill>
                  <a:prstClr val="white"/>
                </a:solidFill>
                <a:effectLst/>
                <a:uLnTx/>
                <a:uFillTx/>
                <a:latin typeface="Spartan" pitchFamily="2" charset="0"/>
                <a:ea typeface="+mn-ea"/>
                <a:cs typeface="+mn-cs"/>
              </a:rPr>
              <a:t>.com  |   o: 541.284.5140 |  m: 541-556-2957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Spartan"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Spartan" pitchFamily="2" charset="0"/>
                <a:ea typeface="+mn-ea"/>
                <a:cs typeface="+mn-cs"/>
              </a:rPr>
              <a:t>Dave Nelson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partan" pitchFamily="2" charset="0"/>
                <a:ea typeface="+mn-ea"/>
                <a:cs typeface="+mn-cs"/>
              </a:rPr>
              <a:t>dnelson@whainsurance.com  |   o: 541.284.5133 |  m: 971.404.4975</a:t>
            </a:r>
          </a:p>
        </p:txBody>
      </p:sp>
      <p:sp>
        <p:nvSpPr>
          <p:cNvPr id="8" name="TextBox 7">
            <a:extLst>
              <a:ext uri="{FF2B5EF4-FFF2-40B4-BE49-F238E27FC236}">
                <a16:creationId xmlns:a16="http://schemas.microsoft.com/office/drawing/2014/main" id="{2D9509EB-6230-EED6-4D7F-5B0BCBA63D4A}"/>
              </a:ext>
            </a:extLst>
          </p:cNvPr>
          <p:cNvSpPr txBox="1"/>
          <p:nvPr/>
        </p:nvSpPr>
        <p:spPr>
          <a:xfrm rot="20692266">
            <a:off x="1116181" y="1440082"/>
            <a:ext cx="364836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Darkline" panose="02000600000000000000" pitchFamily="50" charset="0"/>
                <a:ea typeface="+mn-ea"/>
                <a:cs typeface="+mn-cs"/>
              </a:rPr>
              <a:t>Thank You</a:t>
            </a:r>
            <a:r>
              <a:rPr kumimoji="0" lang="en-US" sz="6000" b="0" i="1" u="none" strike="noStrike" kern="1200" cap="none" spc="0" normalizeH="0" baseline="0" noProof="0" dirty="0">
                <a:ln>
                  <a:noFill/>
                </a:ln>
                <a:solidFill>
                  <a:prstClr val="white"/>
                </a:solidFill>
                <a:effectLst/>
                <a:uLnTx/>
                <a:uFillTx/>
                <a:latin typeface="Spartan" pitchFamily="2" charset="0"/>
                <a:ea typeface="+mn-ea"/>
                <a:cs typeface="+mn-cs"/>
              </a:rPr>
              <a:t>!</a:t>
            </a:r>
            <a:r>
              <a:rPr kumimoji="0" lang="en-US" sz="6000" b="0" i="0" u="none" strike="noStrike" kern="1200" cap="none" spc="0" normalizeH="0" baseline="0" noProof="0" dirty="0">
                <a:ln>
                  <a:noFill/>
                </a:ln>
                <a:solidFill>
                  <a:prstClr val="white"/>
                </a:solidFill>
                <a:effectLst/>
                <a:uLnTx/>
                <a:uFillTx/>
                <a:latin typeface="Darkline" panose="02000600000000000000" pitchFamily="50" charset="0"/>
                <a:ea typeface="+mn-ea"/>
                <a:cs typeface="+mn-cs"/>
              </a:rPr>
              <a:t> </a:t>
            </a:r>
          </a:p>
        </p:txBody>
      </p:sp>
      <p:pic>
        <p:nvPicPr>
          <p:cNvPr id="9" name="Picture 8" descr="A picture containing drawing, man, field, white&#10;&#10;Description automatically generated">
            <a:extLst>
              <a:ext uri="{FF2B5EF4-FFF2-40B4-BE49-F238E27FC236}">
                <a16:creationId xmlns:a16="http://schemas.microsoft.com/office/drawing/2014/main" id="{04D8E484-ECC3-2264-D443-E22084B08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8516" y="5063876"/>
            <a:ext cx="2156212" cy="848483"/>
          </a:xfrm>
          <a:prstGeom prst="rect">
            <a:avLst/>
          </a:prstGeom>
        </p:spPr>
      </p:pic>
    </p:spTree>
    <p:extLst>
      <p:ext uri="{BB962C8B-B14F-4D97-AF65-F5344CB8AC3E}">
        <p14:creationId xmlns:p14="http://schemas.microsoft.com/office/powerpoint/2010/main" val="3298731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A87115-28A8-A982-3C79-73F0121BEE5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A439D85-165B-933E-3BBD-95D7E0F14235}"/>
              </a:ext>
            </a:extLst>
          </p:cNvPr>
          <p:cNvPicPr>
            <a:picLocks noChangeAspect="1"/>
          </p:cNvPicPr>
          <p:nvPr/>
        </p:nvPicPr>
        <p:blipFill>
          <a:blip r:embed="rId2"/>
          <a:srcRect t="3767" b="11964"/>
          <a:stretch>
            <a:fillRect/>
          </a:stretch>
        </p:blipFill>
        <p:spPr>
          <a:xfrm>
            <a:off x="20" y="10"/>
            <a:ext cx="12191980" cy="6857990"/>
          </a:xfrm>
          <a:prstGeom prst="rect">
            <a:avLst/>
          </a:prstGeom>
        </p:spPr>
      </p:pic>
      <p:pic>
        <p:nvPicPr>
          <p:cNvPr id="5" name="Picture 4">
            <a:extLst>
              <a:ext uri="{FF2B5EF4-FFF2-40B4-BE49-F238E27FC236}">
                <a16:creationId xmlns:a16="http://schemas.microsoft.com/office/drawing/2014/main" id="{D5AAAEA9-81AE-2691-0D4B-8796A82D39E3}"/>
              </a:ext>
            </a:extLst>
          </p:cNvPr>
          <p:cNvPicPr>
            <a:picLocks noChangeAspect="1"/>
          </p:cNvPicPr>
          <p:nvPr/>
        </p:nvPicPr>
        <p:blipFill>
          <a:blip r:embed="rId3"/>
          <a:srcRect r="30566" b="-1"/>
          <a:stretch>
            <a:fillRect/>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Tree>
    <p:extLst>
      <p:ext uri="{BB962C8B-B14F-4D97-AF65-F5344CB8AC3E}">
        <p14:creationId xmlns:p14="http://schemas.microsoft.com/office/powerpoint/2010/main" val="1404163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A4664155-88D3-3578-E840-ED54FE15AA63}"/>
              </a:ext>
            </a:extLst>
          </p:cNvPr>
          <p:cNvPicPr>
            <a:picLocks noChangeAspect="1"/>
          </p:cNvPicPr>
          <p:nvPr/>
        </p:nvPicPr>
        <p:blipFill>
          <a:blip r:embed="rId2"/>
          <a:srcRect t="12841" r="8" b="8"/>
          <a:stretch>
            <a:fillRect/>
          </a:stretch>
        </p:blipFill>
        <p:spPr>
          <a:xfrm>
            <a:off x="0" y="0"/>
            <a:ext cx="11144289" cy="6858001"/>
          </a:xfrm>
          <a:prstGeom prst="rect">
            <a:avLst/>
          </a:prstGeom>
          <a:effectLst>
            <a:outerShdw blurRad="596900" dist="330200" dir="8820000" sx="87000" sy="87000" algn="ctr" rotWithShape="0">
              <a:srgbClr val="000000">
                <a:alpha val="29000"/>
              </a:srgbClr>
            </a:outerShdw>
          </a:effectLst>
        </p:spPr>
      </p:pic>
      <p:sp>
        <p:nvSpPr>
          <p:cNvPr id="2" name="Title 1"/>
          <p:cNvSpPr>
            <a:spLocks noGrp="1"/>
          </p:cNvSpPr>
          <p:nvPr>
            <p:ph type="ctrTitle"/>
          </p:nvPr>
        </p:nvSpPr>
        <p:spPr>
          <a:xfrm>
            <a:off x="589558" y="1549597"/>
            <a:ext cx="4501057" cy="2483316"/>
          </a:xfrm>
        </p:spPr>
        <p:txBody>
          <a:bodyPr anchor="b">
            <a:normAutofit fontScale="90000"/>
          </a:bodyPr>
          <a:lstStyle/>
          <a:p>
            <a:r>
              <a:rPr lang="en-US" sz="4400" dirty="0">
                <a:solidFill>
                  <a:srgbClr val="FFFFFF"/>
                </a:solidFill>
              </a:rPr>
              <a:t>Job descriptions, do they really matter</a:t>
            </a:r>
            <a:r>
              <a:rPr lang="en-US" sz="3200" dirty="0">
                <a:solidFill>
                  <a:srgbClr val="FFFFFF"/>
                </a:solidFill>
              </a:rPr>
              <a:t>?</a:t>
            </a:r>
            <a:br>
              <a:rPr lang="en-US" sz="3200" dirty="0">
                <a:solidFill>
                  <a:schemeClr val="bg1"/>
                </a:solidFill>
              </a:rPr>
            </a:br>
            <a:endParaRPr lang="en-US" sz="3200" dirty="0">
              <a:solidFill>
                <a:schemeClr val="bg1"/>
              </a:solidFill>
            </a:endParaRPr>
          </a:p>
          <a:p>
            <a:r>
              <a:rPr lang="en-US" sz="3200" dirty="0">
                <a:solidFill>
                  <a:schemeClr val="bg1"/>
                </a:solidFill>
              </a:rPr>
              <a:t>A brief discussion on why they matter for workers’ compensation claims</a:t>
            </a:r>
          </a:p>
        </p:txBody>
      </p:sp>
      <p:sp>
        <p:nvSpPr>
          <p:cNvPr id="4" name="TextBox 3">
            <a:extLst>
              <a:ext uri="{FF2B5EF4-FFF2-40B4-BE49-F238E27FC236}">
                <a16:creationId xmlns:a16="http://schemas.microsoft.com/office/drawing/2014/main" id="{80BCF389-9A57-6527-34E0-9CA7B523F8E8}"/>
              </a:ext>
            </a:extLst>
          </p:cNvPr>
          <p:cNvSpPr txBox="1"/>
          <p:nvPr/>
        </p:nvSpPr>
        <p:spPr>
          <a:xfrm>
            <a:off x="237392" y="6128239"/>
            <a:ext cx="309450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Presented by Lorrie Spencer</a:t>
            </a:r>
          </a:p>
        </p:txBody>
      </p:sp>
    </p:spTree>
    <p:extLst>
      <p:ext uri="{BB962C8B-B14F-4D97-AF65-F5344CB8AC3E}">
        <p14:creationId xmlns:p14="http://schemas.microsoft.com/office/powerpoint/2010/main" val="109857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1C2413-E097-BA96-3B4B-918D73EF3650}"/>
              </a:ext>
            </a:extLst>
          </p:cNvPr>
          <p:cNvPicPr>
            <a:picLocks noChangeAspect="1"/>
          </p:cNvPicPr>
          <p:nvPr/>
        </p:nvPicPr>
        <p:blipFill>
          <a:blip r:embed="rId2"/>
          <a:stretch>
            <a:fillRect/>
          </a:stretch>
        </p:blipFill>
        <p:spPr>
          <a:xfrm>
            <a:off x="8273562" y="4652671"/>
            <a:ext cx="3688360" cy="2084482"/>
          </a:xfrm>
          <a:prstGeom prst="rect">
            <a:avLst/>
          </a:prstGeom>
        </p:spPr>
      </p:pic>
      <p:sp>
        <p:nvSpPr>
          <p:cNvPr id="2" name="Title 1">
            <a:extLst>
              <a:ext uri="{FF2B5EF4-FFF2-40B4-BE49-F238E27FC236}">
                <a16:creationId xmlns:a16="http://schemas.microsoft.com/office/drawing/2014/main" id="{C41AC68E-82C9-8C60-69C4-C4557D690CB2}"/>
              </a:ext>
            </a:extLst>
          </p:cNvPr>
          <p:cNvSpPr>
            <a:spLocks noGrp="1"/>
          </p:cNvSpPr>
          <p:nvPr>
            <p:ph type="title"/>
          </p:nvPr>
        </p:nvSpPr>
        <p:spPr>
          <a:xfrm>
            <a:off x="677334" y="440502"/>
            <a:ext cx="8596668" cy="1320800"/>
          </a:xfrm>
        </p:spPr>
        <p:txBody>
          <a:bodyPr/>
          <a:lstStyle/>
          <a:p>
            <a:r>
              <a:rPr lang="en-US" dirty="0"/>
              <a:t>Little bit about me</a:t>
            </a:r>
          </a:p>
        </p:txBody>
      </p:sp>
      <p:sp>
        <p:nvSpPr>
          <p:cNvPr id="3" name="Content Placeholder 2">
            <a:extLst>
              <a:ext uri="{FF2B5EF4-FFF2-40B4-BE49-F238E27FC236}">
                <a16:creationId xmlns:a16="http://schemas.microsoft.com/office/drawing/2014/main" id="{AEB3AF27-33E0-FDD1-8AA7-00755CE1AE1B}"/>
              </a:ext>
            </a:extLst>
          </p:cNvPr>
          <p:cNvSpPr>
            <a:spLocks noGrp="1"/>
          </p:cNvSpPr>
          <p:nvPr>
            <p:ph idx="1"/>
          </p:nvPr>
        </p:nvSpPr>
        <p:spPr>
          <a:xfrm>
            <a:off x="466319" y="1246189"/>
            <a:ext cx="8596668" cy="3880773"/>
          </a:xfrm>
        </p:spPr>
        <p:txBody>
          <a:bodyPr>
            <a:normAutofit fontScale="92500" lnSpcReduction="20000"/>
          </a:bodyPr>
          <a:lstStyle/>
          <a:p>
            <a:r>
              <a:rPr lang="en-US" dirty="0"/>
              <a:t>Senior litigation attorney in the Oregon workers’ compensation practice group at Reinisch Wilson PC. </a:t>
            </a:r>
          </a:p>
          <a:p>
            <a:endParaRPr lang="en-US" dirty="0"/>
          </a:p>
          <a:p>
            <a:r>
              <a:rPr lang="en-US" dirty="0"/>
              <a:t>Prior to joining Reinisch Wilson PC in 2021, Lorrie was a litigator in the public sector then practiced workers’ compensation defense in Honolulu, Hawaii.  Lorrie has defended her respective clients in dozens of jury trials, bench trials, and Hearings.</a:t>
            </a:r>
          </a:p>
          <a:p>
            <a:endParaRPr lang="en-US" dirty="0"/>
          </a:p>
          <a:p>
            <a:r>
              <a:rPr lang="en-US" dirty="0"/>
              <a:t>Lorrie, a native of the Chicago suburbs, received her bachelor’s degree from Michigan State University before receiving her Juris Doctor from the University of Oregon School of Law. There, she was an Executive Editor of the Journal of Environmental Law and Litigation. While in law school, Lorrie clerked at the Oregon Department of Justice and Multnomah County District Attorney’s Office gaining valuable experience researching, writing, litigating, and negotiating complex cases as well as providing advice to clients.</a:t>
            </a:r>
          </a:p>
        </p:txBody>
      </p:sp>
    </p:spTree>
    <p:extLst>
      <p:ext uri="{BB962C8B-B14F-4D97-AF65-F5344CB8AC3E}">
        <p14:creationId xmlns:p14="http://schemas.microsoft.com/office/powerpoint/2010/main" val="2894894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8E9AE-0F0C-A8B1-322C-DC2651686E39}"/>
              </a:ext>
            </a:extLst>
          </p:cNvPr>
          <p:cNvSpPr>
            <a:spLocks noGrp="1"/>
          </p:cNvSpPr>
          <p:nvPr>
            <p:ph type="title"/>
          </p:nvPr>
        </p:nvSpPr>
        <p:spPr/>
        <p:txBody>
          <a:bodyPr>
            <a:normAutofit/>
          </a:bodyPr>
          <a:lstStyle/>
          <a:p>
            <a:r>
              <a:rPr lang="en-US" dirty="0"/>
              <a:t>Claim Closures</a:t>
            </a:r>
          </a:p>
        </p:txBody>
      </p:sp>
      <p:sp>
        <p:nvSpPr>
          <p:cNvPr id="3" name="Content Placeholder 2">
            <a:extLst>
              <a:ext uri="{FF2B5EF4-FFF2-40B4-BE49-F238E27FC236}">
                <a16:creationId xmlns:a16="http://schemas.microsoft.com/office/drawing/2014/main" id="{AC5FBCA0-6A34-06EA-4B82-24EFF737B9C0}"/>
              </a:ext>
            </a:extLst>
          </p:cNvPr>
          <p:cNvSpPr>
            <a:spLocks noGrp="1"/>
          </p:cNvSpPr>
          <p:nvPr>
            <p:ph idx="1"/>
          </p:nvPr>
        </p:nvSpPr>
        <p:spPr>
          <a:xfrm>
            <a:off x="677334" y="1485901"/>
            <a:ext cx="8596668" cy="4555462"/>
          </a:xfrm>
        </p:spPr>
        <p:txBody>
          <a:bodyPr vert="horz" lIns="91440" tIns="45720" rIns="91440" bIns="45720" rtlCol="0" anchor="t">
            <a:normAutofit/>
          </a:bodyPr>
          <a:lstStyle/>
          <a:p>
            <a:pPr marL="342900" indent="-342900">
              <a:buFont typeface="Calibri" panose="020B0604020202020204" pitchFamily="34" charset="0"/>
              <a:buChar char="-"/>
            </a:pPr>
            <a:r>
              <a:rPr lang="en-US" dirty="0"/>
              <a:t>If the attending physician endorses permanent restrictions that are not clearly listed in the job description (but could be</a:t>
            </a:r>
            <a:r>
              <a:rPr lang="en-US" i="1" dirty="0"/>
              <a:t> implied</a:t>
            </a:r>
            <a:r>
              <a:rPr lang="en-US" dirty="0"/>
              <a:t> as part of worker's job-at-injury), it gets </a:t>
            </a:r>
            <a:r>
              <a:rPr lang="en-US" u="sng" dirty="0"/>
              <a:t>messy.</a:t>
            </a:r>
          </a:p>
          <a:p>
            <a:pPr marL="342900" indent="-342900">
              <a:buFont typeface="Calibri" panose="020B0604020202020204" pitchFamily="34" charset="0"/>
              <a:buChar char="-"/>
            </a:pPr>
            <a:endParaRPr lang="en-US" u="sng" dirty="0"/>
          </a:p>
          <a:p>
            <a:pPr marL="342900" indent="-342900">
              <a:buFont typeface="Calibri" panose="020B0604020202020204" pitchFamily="34" charset="0"/>
              <a:buChar char="-"/>
            </a:pPr>
            <a:r>
              <a:rPr lang="en-US" dirty="0"/>
              <a:t>Just because an attending physician assigns permanent work restrictions does not automatically mean claimant is unable to return or be released to their job-at-injury. Assuming such means a worker is unable to return to their job-at-injury can be a very costly mistake.</a:t>
            </a:r>
          </a:p>
          <a:p>
            <a:pPr marL="342900" indent="-342900">
              <a:buFont typeface="Calibri" panose="020B0604020202020204" pitchFamily="34" charset="0"/>
              <a:buChar char="-"/>
            </a:pPr>
            <a:endParaRPr lang="en-US" dirty="0"/>
          </a:p>
          <a:p>
            <a:pPr marL="342900" indent="-342900">
              <a:buFont typeface="Calibri" panose="020B0604020202020204" pitchFamily="34" charset="0"/>
              <a:buChar char="-"/>
            </a:pPr>
            <a:r>
              <a:rPr lang="en-US" dirty="0"/>
              <a:t>If an employer wants to argue that a restriction isn't in the job description so the worker is released to their job-at-injury, to avoid a hefty work disability award at closure, employer could risk an allegation of </a:t>
            </a:r>
            <a:r>
              <a:rPr lang="en-US" i="1" dirty="0"/>
              <a:t>unreasonableness</a:t>
            </a:r>
            <a:r>
              <a:rPr lang="en-US" dirty="0"/>
              <a:t> in regards to the way the claim was closed</a:t>
            </a:r>
          </a:p>
          <a:p>
            <a:pPr marL="342900" indent="-342900">
              <a:buFont typeface="Calibri" panose="020B0604020202020204" pitchFamily="34" charset="0"/>
              <a:buChar char="-"/>
            </a:pPr>
            <a:endParaRPr lang="en-US" dirty="0"/>
          </a:p>
        </p:txBody>
      </p:sp>
    </p:spTree>
    <p:extLst>
      <p:ext uri="{BB962C8B-B14F-4D97-AF65-F5344CB8AC3E}">
        <p14:creationId xmlns:p14="http://schemas.microsoft.com/office/powerpoint/2010/main" val="32105781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9107C-57F1-FBA7-8335-16F9AA7F6397}"/>
              </a:ext>
            </a:extLst>
          </p:cNvPr>
          <p:cNvSpPr>
            <a:spLocks noGrp="1"/>
          </p:cNvSpPr>
          <p:nvPr>
            <p:ph type="title"/>
          </p:nvPr>
        </p:nvSpPr>
        <p:spPr/>
        <p:txBody>
          <a:bodyPr/>
          <a:lstStyle/>
          <a:p>
            <a:r>
              <a:rPr lang="en-US" dirty="0"/>
              <a:t>Claim closures cont.</a:t>
            </a:r>
          </a:p>
        </p:txBody>
      </p:sp>
      <p:sp>
        <p:nvSpPr>
          <p:cNvPr id="3" name="Content Placeholder 2">
            <a:extLst>
              <a:ext uri="{FF2B5EF4-FFF2-40B4-BE49-F238E27FC236}">
                <a16:creationId xmlns:a16="http://schemas.microsoft.com/office/drawing/2014/main" id="{B827E044-EC37-2457-EEFB-BB1C793B22CE}"/>
              </a:ext>
            </a:extLst>
          </p:cNvPr>
          <p:cNvSpPr>
            <a:spLocks noGrp="1"/>
          </p:cNvSpPr>
          <p:nvPr>
            <p:ph idx="1"/>
          </p:nvPr>
        </p:nvSpPr>
        <p:spPr/>
        <p:txBody>
          <a:bodyPr vert="horz" lIns="91440" tIns="45720" rIns="91440" bIns="45720" rtlCol="0" anchor="t">
            <a:noAutofit/>
          </a:bodyPr>
          <a:lstStyle/>
          <a:p>
            <a:pPr marL="342900" indent="-342900">
              <a:buFont typeface="Calibri" panose="020B0604020202020204" pitchFamily="34" charset="0"/>
              <a:buChar char="-"/>
            </a:pPr>
            <a:r>
              <a:rPr lang="en-US" sz="2000" dirty="0"/>
              <a:t>A worker's attorney would argue it was unreasonable to a) assume that duty was not required by the job-at-injury given it </a:t>
            </a:r>
            <a:r>
              <a:rPr lang="en-US" sz="2000" i="1" dirty="0"/>
              <a:t>seems like</a:t>
            </a:r>
            <a:r>
              <a:rPr lang="en-US" sz="2000" dirty="0"/>
              <a:t> the type of job that would require worker be able to perform that duty, or b) we the employer/insurer had a duty to at least c</a:t>
            </a:r>
            <a:r>
              <a:rPr lang="en-US" sz="2000" i="1" dirty="0"/>
              <a:t>larify </a:t>
            </a:r>
            <a:r>
              <a:rPr lang="en-US" sz="2000" dirty="0"/>
              <a:t>with the attending physician if claimant was released to the job-at-injury based on the vague job description</a:t>
            </a:r>
          </a:p>
          <a:p>
            <a:endParaRPr lang="en-US" sz="2000" dirty="0"/>
          </a:p>
          <a:p>
            <a:pPr marL="342900" indent="-342900">
              <a:buFont typeface="Calibri" panose="020B0604020202020204" pitchFamily="34" charset="0"/>
              <a:buChar char="-"/>
            </a:pPr>
            <a:r>
              <a:rPr lang="en-US" sz="2000" dirty="0"/>
              <a:t>If the person processing the closure paperwork is not comparing and contrasting the permanent work restrictions to the duties in the job description, they may just assume </a:t>
            </a:r>
            <a:r>
              <a:rPr lang="en-US" sz="2000" u="sng" dirty="0"/>
              <a:t>any</a:t>
            </a:r>
            <a:r>
              <a:rPr lang="en-US" sz="2000" dirty="0"/>
              <a:t> permanent work restrictions mean the worker is not released to their job-at-injury. Again, costly mistake if no one catches this</a:t>
            </a:r>
          </a:p>
          <a:p>
            <a:pPr marL="342900" indent="-342900">
              <a:buFont typeface="Calibri" panose="020B0604020202020204" pitchFamily="34" charset="0"/>
              <a:buChar char="-"/>
            </a:pPr>
            <a:endParaRPr lang="en-US" dirty="0"/>
          </a:p>
          <a:p>
            <a:pPr marL="342900" indent="-342900">
              <a:buFont typeface="Calibri" panose="020B0604020202020204" pitchFamily="34" charset="0"/>
              <a:buChar char="-"/>
            </a:pPr>
            <a:endParaRPr lang="en-US" dirty="0"/>
          </a:p>
        </p:txBody>
      </p:sp>
    </p:spTree>
    <p:extLst>
      <p:ext uri="{BB962C8B-B14F-4D97-AF65-F5344CB8AC3E}">
        <p14:creationId xmlns:p14="http://schemas.microsoft.com/office/powerpoint/2010/main" val="10445705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F3E87-5A36-40D4-D027-0CCF59434D80}"/>
              </a:ext>
            </a:extLst>
          </p:cNvPr>
          <p:cNvSpPr>
            <a:spLocks noGrp="1"/>
          </p:cNvSpPr>
          <p:nvPr>
            <p:ph type="title"/>
          </p:nvPr>
        </p:nvSpPr>
        <p:spPr/>
        <p:txBody>
          <a:bodyPr>
            <a:normAutofit/>
          </a:bodyPr>
          <a:lstStyle/>
          <a:p>
            <a:r>
              <a:rPr lang="en-US" dirty="0"/>
              <a:t>Value of a highly detailed and specific job description</a:t>
            </a:r>
          </a:p>
        </p:txBody>
      </p:sp>
      <p:sp>
        <p:nvSpPr>
          <p:cNvPr id="3" name="Content Placeholder 2">
            <a:extLst>
              <a:ext uri="{FF2B5EF4-FFF2-40B4-BE49-F238E27FC236}">
                <a16:creationId xmlns:a16="http://schemas.microsoft.com/office/drawing/2014/main" id="{AA6CD588-F8EE-77A5-036F-4FA71C642A37}"/>
              </a:ext>
            </a:extLst>
          </p:cNvPr>
          <p:cNvSpPr>
            <a:spLocks noGrp="1"/>
          </p:cNvSpPr>
          <p:nvPr>
            <p:ph idx="1"/>
          </p:nvPr>
        </p:nvSpPr>
        <p:spPr/>
        <p:txBody>
          <a:bodyPr vert="horz" lIns="91440" tIns="45720" rIns="91440" bIns="45720" rtlCol="0" anchor="t">
            <a:normAutofit/>
          </a:bodyPr>
          <a:lstStyle/>
          <a:p>
            <a:pPr marL="285750" indent="-285750">
              <a:buFont typeface="Calibri" panose="020B0604020202020204" pitchFamily="34" charset="0"/>
              <a:buChar char="-"/>
            </a:pPr>
            <a:r>
              <a:rPr lang="en-US" sz="2000" dirty="0"/>
              <a:t>Ideally the job description is highly detailed and provided to the attending physician before closure, so that the attending physician can sign-off that the worker is released to their job-at-injury, avoiding a work disability award</a:t>
            </a:r>
          </a:p>
          <a:p>
            <a:pPr marL="0" indent="0">
              <a:buNone/>
            </a:pPr>
            <a:endParaRPr lang="en-US" sz="2000" dirty="0"/>
          </a:p>
          <a:p>
            <a:pPr marL="285750" indent="-285750">
              <a:buFont typeface="Calibri" panose="020B0604020202020204" pitchFamily="34" charset="0"/>
              <a:buChar char="-"/>
            </a:pPr>
            <a:r>
              <a:rPr lang="en-US" sz="2000" dirty="0"/>
              <a:t>That way there can be no confusion, and the closure specialists can clearly identify there should be no work disability awarded upon issuance of the Notice of Closure </a:t>
            </a:r>
          </a:p>
        </p:txBody>
      </p:sp>
    </p:spTree>
    <p:extLst>
      <p:ext uri="{BB962C8B-B14F-4D97-AF65-F5344CB8AC3E}">
        <p14:creationId xmlns:p14="http://schemas.microsoft.com/office/powerpoint/2010/main" val="1489996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47A50-1A5C-B8A0-D24A-0AE10B769B9E}"/>
              </a:ext>
            </a:extLst>
          </p:cNvPr>
          <p:cNvSpPr>
            <a:spLocks noGrp="1"/>
          </p:cNvSpPr>
          <p:nvPr>
            <p:ph type="title"/>
          </p:nvPr>
        </p:nvSpPr>
        <p:spPr/>
        <p:txBody>
          <a:bodyPr/>
          <a:lstStyle/>
          <a:p>
            <a:r>
              <a:rPr lang="en-US" dirty="0"/>
              <a:t>Modified duty job offer</a:t>
            </a:r>
          </a:p>
        </p:txBody>
      </p:sp>
      <p:sp>
        <p:nvSpPr>
          <p:cNvPr id="3" name="Content Placeholder 2">
            <a:extLst>
              <a:ext uri="{FF2B5EF4-FFF2-40B4-BE49-F238E27FC236}">
                <a16:creationId xmlns:a16="http://schemas.microsoft.com/office/drawing/2014/main" id="{1D283F35-F63C-5585-F3CD-8AED663FE767}"/>
              </a:ext>
            </a:extLst>
          </p:cNvPr>
          <p:cNvSpPr>
            <a:spLocks noGrp="1"/>
          </p:cNvSpPr>
          <p:nvPr>
            <p:ph idx="1"/>
          </p:nvPr>
        </p:nvSpPr>
        <p:spPr/>
        <p:txBody>
          <a:bodyPr/>
          <a:lstStyle/>
          <a:p>
            <a:r>
              <a:rPr lang="en-US" dirty="0"/>
              <a:t>If worker is not released to their job-at-injury, and has temporary work restrictions endorsed by the attending physician, we can still try to get the worker back to work in a modified duty role</a:t>
            </a:r>
          </a:p>
          <a:p>
            <a:r>
              <a:rPr lang="en-US" dirty="0"/>
              <a:t>We typically want to get the attending physician’s written approval that the worker can return to a modified duty job, and we want a through job description with an accurate description of the physical requirements of the job so the attending physician can sign-off</a:t>
            </a:r>
          </a:p>
          <a:p>
            <a:r>
              <a:rPr lang="en-US" dirty="0"/>
              <a:t>If attending physician signs off, worker goes back to work, we save money in time loss and ideally claimant is earning full wages at a modified duty position </a:t>
            </a:r>
          </a:p>
          <a:p>
            <a:r>
              <a:rPr lang="en-US" dirty="0"/>
              <a:t>The clearer the description = the more likely AP will sign-off on a return to a modified duty job</a:t>
            </a:r>
          </a:p>
        </p:txBody>
      </p:sp>
    </p:spTree>
    <p:extLst>
      <p:ext uri="{BB962C8B-B14F-4D97-AF65-F5344CB8AC3E}">
        <p14:creationId xmlns:p14="http://schemas.microsoft.com/office/powerpoint/2010/main" val="1264196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72BDB-43ED-33C4-F1EE-9E55C5893601}"/>
              </a:ext>
            </a:extLst>
          </p:cNvPr>
          <p:cNvSpPr>
            <a:spLocks noGrp="1"/>
          </p:cNvSpPr>
          <p:nvPr>
            <p:ph type="title"/>
          </p:nvPr>
        </p:nvSpPr>
        <p:spPr/>
        <p:txBody>
          <a:bodyPr>
            <a:normAutofit/>
          </a:bodyPr>
          <a:lstStyle/>
          <a:p>
            <a:r>
              <a:rPr lang="en-US" dirty="0"/>
              <a:t>Speaking on this more at BOLI’s conference!</a:t>
            </a:r>
          </a:p>
        </p:txBody>
      </p:sp>
      <p:sp>
        <p:nvSpPr>
          <p:cNvPr id="3" name="Content Placeholder 2">
            <a:extLst>
              <a:ext uri="{FF2B5EF4-FFF2-40B4-BE49-F238E27FC236}">
                <a16:creationId xmlns:a16="http://schemas.microsoft.com/office/drawing/2014/main" id="{6378B33A-9F46-8128-E73B-15F72D544ACE}"/>
              </a:ext>
            </a:extLst>
          </p:cNvPr>
          <p:cNvSpPr>
            <a:spLocks noGrp="1"/>
          </p:cNvSpPr>
          <p:nvPr>
            <p:ph idx="1"/>
          </p:nvPr>
        </p:nvSpPr>
        <p:spPr>
          <a:xfrm>
            <a:off x="879557" y="2876309"/>
            <a:ext cx="8596668" cy="3431319"/>
          </a:xfrm>
        </p:spPr>
        <p:txBody>
          <a:bodyPr/>
          <a:lstStyle/>
          <a:p>
            <a:r>
              <a:rPr lang="en-US" dirty="0"/>
              <a:t>Speaking at BOLI's 41st Annual Employment Law Conference on 11/6/25 with an employment law attorney from </a:t>
            </a:r>
            <a:r>
              <a:rPr lang="en-US" dirty="0" err="1"/>
              <a:t>Barran</a:t>
            </a:r>
            <a:r>
              <a:rPr lang="en-US" dirty="0"/>
              <a:t> Liebman.  We’ll build on this!</a:t>
            </a:r>
          </a:p>
          <a:p>
            <a:endParaRPr lang="en-US" dirty="0"/>
          </a:p>
          <a:p>
            <a:r>
              <a:rPr lang="en-US" dirty="0"/>
              <a:t>It’s virtual - hope to see you there!</a:t>
            </a:r>
          </a:p>
          <a:p>
            <a:endParaRPr lang="en-US" dirty="0"/>
          </a:p>
          <a:p>
            <a:r>
              <a:rPr lang="en-US" dirty="0"/>
              <a:t>Questions before then?  E-mail me! </a:t>
            </a:r>
            <a:r>
              <a:rPr lang="en-US" u="sng" dirty="0"/>
              <a:t>lorries@rwlaw.com</a:t>
            </a:r>
          </a:p>
        </p:txBody>
      </p:sp>
    </p:spTree>
    <p:extLst>
      <p:ext uri="{BB962C8B-B14F-4D97-AF65-F5344CB8AC3E}">
        <p14:creationId xmlns:p14="http://schemas.microsoft.com/office/powerpoint/2010/main" val="201374851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png"/></Relationships>
</file>

<file path=ppt/theme/theme1.xml><?xml version="1.0" encoding="utf-8"?>
<a:theme xmlns:a="http://schemas.openxmlformats.org/drawingml/2006/main" name="Alliant 2024">
  <a:themeElements>
    <a:clrScheme name="Alliant 2020 colors">
      <a:dk1>
        <a:sysClr val="windowText" lastClr="000000"/>
      </a:dk1>
      <a:lt1>
        <a:sysClr val="window" lastClr="FFFFFF"/>
      </a:lt1>
      <a:dk2>
        <a:srgbClr val="002E42"/>
      </a:dk2>
      <a:lt2>
        <a:srgbClr val="F2F0EB"/>
      </a:lt2>
      <a:accent1>
        <a:srgbClr val="002E42"/>
      </a:accent1>
      <a:accent2>
        <a:srgbClr val="1FBDC9"/>
      </a:accent2>
      <a:accent3>
        <a:srgbClr val="6DA5AF"/>
      </a:accent3>
      <a:accent4>
        <a:srgbClr val="656D70"/>
      </a:accent4>
      <a:accent5>
        <a:srgbClr val="009E5A"/>
      </a:accent5>
      <a:accent6>
        <a:srgbClr val="3159C9"/>
      </a:accent6>
      <a:hlink>
        <a:srgbClr val="1FBDC9"/>
      </a:hlink>
      <a:folHlink>
        <a:srgbClr val="000000"/>
      </a:folHlink>
    </a:clrScheme>
    <a:fontScheme name="Alliant 2020 font - Raleway Lining">
      <a:majorFont>
        <a:latin typeface="Raleway Lining"/>
        <a:ea typeface=""/>
        <a:cs typeface=""/>
      </a:majorFont>
      <a:minorFont>
        <a:latin typeface="Raleway Linin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marL="230188" indent="-230188" algn="l">
          <a:buSzPct val="60000"/>
          <a:buFontTx/>
          <a:buBlip>
            <a:blip xmlns:r="http://schemas.openxmlformats.org/officeDocument/2006/relationships" r:embed="rId1">
              <a:extLst>
                <a:ext uri="{96DAC541-7B7A-43D3-8B79-37D633B846F1}">
                  <asvg:svgBlip xmlns:asvg="http://schemas.microsoft.com/office/drawing/2016/SVG/main" r:embed="rId2"/>
                </a:ext>
              </a:extLst>
            </a:blip>
          </a:buBlip>
          <a:defRPr sz="2200" dirty="0" err="1" smtClean="0">
            <a:solidFill>
              <a:schemeClr val="tx1"/>
            </a:solidFill>
          </a:defRPr>
        </a:defPPr>
      </a:lstStyle>
    </a:txDef>
  </a:objectDefaults>
  <a:extraClrSchemeLst/>
  <a:extLst>
    <a:ext uri="{05A4C25C-085E-4340-85A3-A5531E510DB2}">
      <thm15:themeFamily xmlns:thm15="http://schemas.microsoft.com/office/thememl/2012/main" name="Alliant 2024" id="{24F61CEC-8E1D-5D45-8E4B-D9C685F30DD0}" vid="{3C2C5D37-5C06-0246-8AB4-E66519BFB6AB}"/>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DashVTI">
  <a:themeElements>
    <a:clrScheme name="DashVTI">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DashVTI">
      <a:majorFont>
        <a:latin typeface="Grandview Display"/>
        <a:ea typeface=""/>
        <a:cs typeface=""/>
      </a:majorFont>
      <a:minorFont>
        <a:latin typeface="Grandview Display"/>
        <a:ea typeface=""/>
        <a:cs typeface=""/>
      </a:minorFont>
    </a:fontScheme>
    <a:fmtScheme name="Dash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E0E31462-65AE-4087-9B94-B3347EE711B2}" vid="{CA8B31CB-369F-4872-A917-A9EAAF918275}"/>
    </a:ext>
  </a:extLst>
</a:theme>
</file>

<file path=ppt/theme/theme5.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21</TotalTime>
  <Words>2828</Words>
  <Application>Microsoft Office PowerPoint</Application>
  <PresentationFormat>Widescreen</PresentationFormat>
  <Paragraphs>294</Paragraphs>
  <Slides>33</Slides>
  <Notes>17</Notes>
  <HiddenSlides>0</HiddenSlides>
  <MMClips>0</MMClips>
  <ScaleCrop>false</ScaleCrop>
  <HeadingPairs>
    <vt:vector size="6" baseType="variant">
      <vt:variant>
        <vt:lpstr>Fonts Used</vt:lpstr>
      </vt:variant>
      <vt:variant>
        <vt:i4>19</vt:i4>
      </vt:variant>
      <vt:variant>
        <vt:lpstr>Theme</vt:lpstr>
      </vt:variant>
      <vt:variant>
        <vt:i4>5</vt:i4>
      </vt:variant>
      <vt:variant>
        <vt:lpstr>Slide Titles</vt:lpstr>
      </vt:variant>
      <vt:variant>
        <vt:i4>33</vt:i4>
      </vt:variant>
    </vt:vector>
  </HeadingPairs>
  <TitlesOfParts>
    <vt:vector size="57" baseType="lpstr">
      <vt:lpstr>Alexandria Semi Bold</vt:lpstr>
      <vt:lpstr>Aptos</vt:lpstr>
      <vt:lpstr>Aptos Display</vt:lpstr>
      <vt:lpstr>Arial</vt:lpstr>
      <vt:lpstr>Calibri</vt:lpstr>
      <vt:lpstr>Calibri Light</vt:lpstr>
      <vt:lpstr>Century Gothic</vt:lpstr>
      <vt:lpstr>Darkline</vt:lpstr>
      <vt:lpstr>Georgia</vt:lpstr>
      <vt:lpstr>Grandview Display</vt:lpstr>
      <vt:lpstr>Raleway Lining</vt:lpstr>
      <vt:lpstr>Raleway Lining Light</vt:lpstr>
      <vt:lpstr>Raleway Lining Medium</vt:lpstr>
      <vt:lpstr>Sora Light</vt:lpstr>
      <vt:lpstr>Spartan</vt:lpstr>
      <vt:lpstr>Spartan  </vt:lpstr>
      <vt:lpstr>Trebuchet MS</vt:lpstr>
      <vt:lpstr>Verdana</vt:lpstr>
      <vt:lpstr>Wingdings 3</vt:lpstr>
      <vt:lpstr>Alliant 2024</vt:lpstr>
      <vt:lpstr>1_Office Theme</vt:lpstr>
      <vt:lpstr>2_Office Theme</vt:lpstr>
      <vt:lpstr>DashVTI</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Alliant Deadly Weapons Response: Three-Pronged Approach</vt:lpstr>
      <vt:lpstr>Deadly Weapons Protection Coverage</vt:lpstr>
      <vt:lpstr>Deadly Weapons Protection Coverage</vt:lpstr>
      <vt:lpstr>Deadly Weapons Protection Response Services </vt:lpstr>
      <vt:lpstr>Items Needed to Quote</vt:lpstr>
      <vt:lpstr>Case Study – Montgomery High School Stabbing Event</vt:lpstr>
      <vt:lpstr>PowerPoint Presentation</vt:lpstr>
      <vt:lpstr>PowerPoint Presentation</vt:lpstr>
      <vt:lpstr>AI in Risk Management</vt:lpstr>
      <vt:lpstr>PowerPoint Presentation</vt:lpstr>
      <vt:lpstr>AGENDA</vt:lpstr>
      <vt:lpstr>How AI is Currently Being Used</vt:lpstr>
      <vt:lpstr>How AI Could Be Used In The Future</vt:lpstr>
      <vt:lpstr>PowerPoint Presentation</vt:lpstr>
      <vt:lpstr>PowerPoint Presentation</vt:lpstr>
      <vt:lpstr>Job descriptions, do they really matter?  A brief discussion on why they matter for workers’ compensation claims</vt:lpstr>
      <vt:lpstr>Little bit about me</vt:lpstr>
      <vt:lpstr>Claim Closures</vt:lpstr>
      <vt:lpstr>Claim closures cont.</vt:lpstr>
      <vt:lpstr>Value of a highly detailed and specific job description</vt:lpstr>
      <vt:lpstr>Modified duty job offer</vt:lpstr>
      <vt:lpstr>Speaking on this more at BOLI’s conference!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Daedra Buntin</dc:creator>
  <cp:lastModifiedBy>Daedra Buntin</cp:lastModifiedBy>
  <cp:revision>2</cp:revision>
  <dcterms:created xsi:type="dcterms:W3CDTF">2025-10-06T17:46:18Z</dcterms:created>
  <dcterms:modified xsi:type="dcterms:W3CDTF">2025-10-08T14:40:12Z</dcterms:modified>
</cp:coreProperties>
</file>