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7"/>
  </p:notesMasterIdLst>
  <p:handoutMasterIdLst>
    <p:handoutMasterId r:id="rId28"/>
  </p:handoutMasterIdLst>
  <p:sldIdLst>
    <p:sldId id="256" r:id="rId2"/>
    <p:sldId id="259" r:id="rId3"/>
    <p:sldId id="271" r:id="rId4"/>
    <p:sldId id="258" r:id="rId5"/>
    <p:sldId id="261" r:id="rId6"/>
    <p:sldId id="262" r:id="rId7"/>
    <p:sldId id="263" r:id="rId8"/>
    <p:sldId id="264" r:id="rId9"/>
    <p:sldId id="268" r:id="rId10"/>
    <p:sldId id="266" r:id="rId11"/>
    <p:sldId id="267" r:id="rId12"/>
    <p:sldId id="272" r:id="rId13"/>
    <p:sldId id="273" r:id="rId14"/>
    <p:sldId id="269" r:id="rId15"/>
    <p:sldId id="265" r:id="rId16"/>
    <p:sldId id="257" r:id="rId17"/>
    <p:sldId id="274" r:id="rId18"/>
    <p:sldId id="275" r:id="rId19"/>
    <p:sldId id="276" r:id="rId20"/>
    <p:sldId id="277" r:id="rId21"/>
    <p:sldId id="278" r:id="rId22"/>
    <p:sldId id="279" r:id="rId23"/>
    <p:sldId id="280" r:id="rId24"/>
    <p:sldId id="281" r:id="rId25"/>
    <p:sldId id="283"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B9CA"/>
    <a:srgbClr val="FF2F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83"/>
    <p:restoredTop sz="94613"/>
  </p:normalViewPr>
  <p:slideViewPr>
    <p:cSldViewPr snapToGrid="0" snapToObjects="1">
      <p:cViewPr varScale="1">
        <p:scale>
          <a:sx n="72" d="100"/>
          <a:sy n="72" d="100"/>
        </p:scale>
        <p:origin x="75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 Id="rId4" Type="http://schemas.openxmlformats.org/officeDocument/2006/relationships/image" Target="../media/image7.jpeg"/></Relationships>
</file>

<file path=ppt/diagrams/_rels/data2.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image" Target="../media/image15.jpeg"/><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CD8B0C-6CB7-BA47-B4F3-C869E924611E}" type="doc">
      <dgm:prSet loTypeId="urn:microsoft.com/office/officeart/2008/layout/AccentedPicture" loCatId="" qsTypeId="urn:microsoft.com/office/officeart/2005/8/quickstyle/simple4" qsCatId="simple" csTypeId="urn:microsoft.com/office/officeart/2005/8/colors/accent1_2" csCatId="accent1" phldr="1"/>
      <dgm:spPr/>
      <dgm:t>
        <a:bodyPr/>
        <a:lstStyle/>
        <a:p>
          <a:endParaRPr lang="en-US"/>
        </a:p>
      </dgm:t>
    </dgm:pt>
    <dgm:pt modelId="{4C2E502E-E0AD-8746-9783-110911FA972F}">
      <dgm:prSet phldrT="[Text]"/>
      <dgm:spPr/>
      <dgm:t>
        <a:bodyPr/>
        <a:lstStyle/>
        <a:p>
          <a:r>
            <a:rPr lang="en-US" dirty="0" smtClean="0"/>
            <a:t>FA-18 Pilot</a:t>
          </a:r>
          <a:endParaRPr lang="en-US" dirty="0"/>
        </a:p>
      </dgm:t>
    </dgm:pt>
    <dgm:pt modelId="{2028BC11-3A77-2749-B305-E7C733A197A3}" type="parTrans" cxnId="{0DE98D38-793F-D848-98F9-C01744699FC3}">
      <dgm:prSet/>
      <dgm:spPr/>
      <dgm:t>
        <a:bodyPr/>
        <a:lstStyle/>
        <a:p>
          <a:endParaRPr lang="en-US"/>
        </a:p>
      </dgm:t>
    </dgm:pt>
    <dgm:pt modelId="{ED98A8B5-B290-E24A-9E91-2D0E70ED072C}" type="sibTrans" cxnId="{0DE98D38-793F-D848-98F9-C01744699FC3}">
      <dgm:prSet/>
      <dgm:spPr>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t>
        <a:bodyPr/>
        <a:lstStyle/>
        <a:p>
          <a:endParaRPr lang="en-US"/>
        </a:p>
      </dgm:t>
    </dgm:pt>
    <dgm:pt modelId="{608200F5-6CEC-C54F-8497-E7D6460EF17E}">
      <dgm:prSet phldrT="[Text]"/>
      <dgm:spPr/>
      <dgm:t>
        <a:bodyPr/>
        <a:lstStyle/>
        <a:p>
          <a:r>
            <a:rPr lang="en-US" dirty="0" smtClean="0">
              <a:solidFill>
                <a:schemeClr val="bg1"/>
              </a:solidFill>
            </a:rPr>
            <a:t>First Drone: Insitu Scan Eagle 2008</a:t>
          </a:r>
          <a:endParaRPr lang="en-US" dirty="0">
            <a:solidFill>
              <a:schemeClr val="bg1"/>
            </a:solidFill>
          </a:endParaRPr>
        </a:p>
      </dgm:t>
    </dgm:pt>
    <dgm:pt modelId="{0DD8926A-DFD0-E945-B53D-E81C307B6078}" type="parTrans" cxnId="{ABB423D6-CAED-3B40-A33A-C18F49703126}">
      <dgm:prSet/>
      <dgm:spPr/>
      <dgm:t>
        <a:bodyPr/>
        <a:lstStyle/>
        <a:p>
          <a:endParaRPr lang="en-US"/>
        </a:p>
      </dgm:t>
    </dgm:pt>
    <dgm:pt modelId="{F278FF8A-4603-0149-95D1-5D91FED07C10}" type="sibTrans" cxnId="{ABB423D6-CAED-3B40-A33A-C18F49703126}">
      <dgm:prSet/>
      <dgm:spPr/>
      <dgm:t>
        <a:bodyPr/>
        <a:lstStyle/>
        <a:p>
          <a:endParaRPr lang="en-US"/>
        </a:p>
      </dgm:t>
    </dgm:pt>
    <dgm:pt modelId="{BDD43645-75DC-F241-AE84-EE674FF78EA9}">
      <dgm:prSet phldrT="[Text]"/>
      <dgm:spPr/>
      <dgm:t>
        <a:bodyPr/>
        <a:lstStyle/>
        <a:p>
          <a:r>
            <a:rPr lang="en-US" dirty="0" smtClean="0">
              <a:solidFill>
                <a:schemeClr val="bg1"/>
              </a:solidFill>
            </a:rPr>
            <a:t>VDOS Global</a:t>
          </a:r>
          <a:endParaRPr lang="en-US" dirty="0">
            <a:solidFill>
              <a:schemeClr val="bg1"/>
            </a:solidFill>
          </a:endParaRPr>
        </a:p>
      </dgm:t>
    </dgm:pt>
    <dgm:pt modelId="{9B914762-0A50-3C40-B580-18E7C76B29C7}" type="parTrans" cxnId="{54BBA390-098C-1D4D-ABA0-0E2605667A09}">
      <dgm:prSet/>
      <dgm:spPr/>
      <dgm:t>
        <a:bodyPr/>
        <a:lstStyle/>
        <a:p>
          <a:endParaRPr lang="en-US"/>
        </a:p>
      </dgm:t>
    </dgm:pt>
    <dgm:pt modelId="{CDA156F5-F4C3-D94A-A6ED-02B97D849F9A}" type="sibTrans" cxnId="{54BBA390-098C-1D4D-ABA0-0E2605667A09}">
      <dgm:prSet/>
      <dgm:spPr/>
      <dgm:t>
        <a:bodyPr/>
        <a:lstStyle/>
        <a:p>
          <a:endParaRPr lang="en-US"/>
        </a:p>
      </dgm:t>
    </dgm:pt>
    <dgm:pt modelId="{E0DB6D00-14E8-0440-B30F-2F8E7A99C9F4}">
      <dgm:prSet phldrT="[Text]"/>
      <dgm:spPr/>
      <dgm:t>
        <a:bodyPr/>
        <a:lstStyle/>
        <a:p>
          <a:r>
            <a:rPr lang="en-US" dirty="0" smtClean="0">
              <a:solidFill>
                <a:schemeClr val="bg1"/>
              </a:solidFill>
            </a:rPr>
            <a:t>Complier Enterprise</a:t>
          </a:r>
          <a:endParaRPr lang="en-US" dirty="0">
            <a:solidFill>
              <a:schemeClr val="bg1"/>
            </a:solidFill>
          </a:endParaRPr>
        </a:p>
      </dgm:t>
    </dgm:pt>
    <dgm:pt modelId="{5C268250-D0C3-9941-9825-7F0A0B16FFFE}" type="parTrans" cxnId="{BADC9E1D-B803-264C-BED3-1C4FA7EF3898}">
      <dgm:prSet/>
      <dgm:spPr/>
      <dgm:t>
        <a:bodyPr/>
        <a:lstStyle/>
        <a:p>
          <a:endParaRPr lang="en-US"/>
        </a:p>
      </dgm:t>
    </dgm:pt>
    <dgm:pt modelId="{AF8BDB9A-0977-8B41-86C2-2F2A425405F6}" type="sibTrans" cxnId="{BADC9E1D-B803-264C-BED3-1C4FA7EF3898}">
      <dgm:prSet/>
      <dgm:spPr/>
      <dgm:t>
        <a:bodyPr/>
        <a:lstStyle/>
        <a:p>
          <a:endParaRPr lang="en-US"/>
        </a:p>
      </dgm:t>
    </dgm:pt>
    <dgm:pt modelId="{ADE3A303-48A5-4D4A-A860-AF0C4A1FF0AA}" type="pres">
      <dgm:prSet presAssocID="{F3CD8B0C-6CB7-BA47-B4F3-C869E924611E}" presName="Name0" presStyleCnt="0">
        <dgm:presLayoutVars>
          <dgm:dir/>
        </dgm:presLayoutVars>
      </dgm:prSet>
      <dgm:spPr/>
      <dgm:t>
        <a:bodyPr/>
        <a:lstStyle/>
        <a:p>
          <a:endParaRPr lang="en-US"/>
        </a:p>
      </dgm:t>
    </dgm:pt>
    <dgm:pt modelId="{7C9F3BBF-6293-294A-BBE7-2BE1175B651A}" type="pres">
      <dgm:prSet presAssocID="{ED98A8B5-B290-E24A-9E91-2D0E70ED072C}" presName="picture_1" presStyleLbl="bgImgPlace1" presStyleIdx="0" presStyleCnt="1"/>
      <dgm:spPr/>
      <dgm:t>
        <a:bodyPr/>
        <a:lstStyle/>
        <a:p>
          <a:endParaRPr lang="en-US"/>
        </a:p>
      </dgm:t>
    </dgm:pt>
    <dgm:pt modelId="{F1F28104-C311-5C45-AFC7-EFEE23A1F80E}" type="pres">
      <dgm:prSet presAssocID="{4C2E502E-E0AD-8746-9783-110911FA972F}" presName="text_1" presStyleLbl="node1" presStyleIdx="0" presStyleCnt="0" custScaleX="107051" custScaleY="46056" custLinFactNeighborX="5255" custLinFactNeighborY="30119">
        <dgm:presLayoutVars>
          <dgm:bulletEnabled val="1"/>
        </dgm:presLayoutVars>
      </dgm:prSet>
      <dgm:spPr/>
      <dgm:t>
        <a:bodyPr/>
        <a:lstStyle/>
        <a:p>
          <a:endParaRPr lang="en-US"/>
        </a:p>
      </dgm:t>
    </dgm:pt>
    <dgm:pt modelId="{AE059F38-BE5C-5F4C-B588-7879D0E9A0B5}" type="pres">
      <dgm:prSet presAssocID="{F3CD8B0C-6CB7-BA47-B4F3-C869E924611E}" presName="linV" presStyleCnt="0"/>
      <dgm:spPr/>
    </dgm:pt>
    <dgm:pt modelId="{BF39E67F-36F2-DB48-BFCD-6DC6F56B0271}" type="pres">
      <dgm:prSet presAssocID="{608200F5-6CEC-C54F-8497-E7D6460EF17E}" presName="pair" presStyleCnt="0"/>
      <dgm:spPr/>
    </dgm:pt>
    <dgm:pt modelId="{C3CDB6CA-C6A5-864F-BB86-D827E50FC7A9}" type="pres">
      <dgm:prSet presAssocID="{608200F5-6CEC-C54F-8497-E7D6460EF17E}" presName="spaceH" presStyleLbl="node1" presStyleIdx="0" presStyleCnt="0"/>
      <dgm:spPr/>
    </dgm:pt>
    <dgm:pt modelId="{C0201866-6452-5F46-8866-507850099B40}" type="pres">
      <dgm:prSet presAssocID="{608200F5-6CEC-C54F-8497-E7D6460EF17E}" presName="desPictures" presStyleLbl="alignImgPlace1" presStyleIdx="0" presStyleCnt="3"/>
      <dgm:spPr>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t>
        <a:bodyPr/>
        <a:lstStyle/>
        <a:p>
          <a:endParaRPr lang="en-US"/>
        </a:p>
      </dgm:t>
    </dgm:pt>
    <dgm:pt modelId="{07FFFEDB-304E-7F49-AA1B-8B32DBBC5BBC}" type="pres">
      <dgm:prSet presAssocID="{608200F5-6CEC-C54F-8497-E7D6460EF17E}" presName="desTextWrapper" presStyleCnt="0"/>
      <dgm:spPr/>
    </dgm:pt>
    <dgm:pt modelId="{3B9702F8-A39D-C944-94BF-F85AC5B6CC0E}" type="pres">
      <dgm:prSet presAssocID="{608200F5-6CEC-C54F-8497-E7D6460EF17E}" presName="desText" presStyleLbl="revTx" presStyleIdx="0" presStyleCnt="3">
        <dgm:presLayoutVars>
          <dgm:bulletEnabled val="1"/>
        </dgm:presLayoutVars>
      </dgm:prSet>
      <dgm:spPr/>
      <dgm:t>
        <a:bodyPr/>
        <a:lstStyle/>
        <a:p>
          <a:endParaRPr lang="en-US"/>
        </a:p>
      </dgm:t>
    </dgm:pt>
    <dgm:pt modelId="{B4A845B8-1D55-A04C-928E-F1E778266293}" type="pres">
      <dgm:prSet presAssocID="{F278FF8A-4603-0149-95D1-5D91FED07C10}" presName="spaceV" presStyleCnt="0"/>
      <dgm:spPr/>
    </dgm:pt>
    <dgm:pt modelId="{8CB99B9A-54B2-9843-9542-7997F12EA309}" type="pres">
      <dgm:prSet presAssocID="{BDD43645-75DC-F241-AE84-EE674FF78EA9}" presName="pair" presStyleCnt="0"/>
      <dgm:spPr/>
    </dgm:pt>
    <dgm:pt modelId="{34C0193B-43B6-1A4C-A2C7-BBBF2A8E8297}" type="pres">
      <dgm:prSet presAssocID="{BDD43645-75DC-F241-AE84-EE674FF78EA9}" presName="spaceH" presStyleLbl="node1" presStyleIdx="0" presStyleCnt="0"/>
      <dgm:spPr/>
    </dgm:pt>
    <dgm:pt modelId="{9530BF6D-E40A-A245-A609-857D22BBE163}" type="pres">
      <dgm:prSet presAssocID="{BDD43645-75DC-F241-AE84-EE674FF78EA9}" presName="desPictures" presStyleLbl="alignImgPlace1" presStyleIdx="1" presStyleCnt="3"/>
      <dgm:spPr>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t>
        <a:bodyPr/>
        <a:lstStyle/>
        <a:p>
          <a:endParaRPr lang="en-US"/>
        </a:p>
      </dgm:t>
    </dgm:pt>
    <dgm:pt modelId="{EBB51304-CA0B-754D-847D-FF6903338638}" type="pres">
      <dgm:prSet presAssocID="{BDD43645-75DC-F241-AE84-EE674FF78EA9}" presName="desTextWrapper" presStyleCnt="0"/>
      <dgm:spPr/>
    </dgm:pt>
    <dgm:pt modelId="{C4389AFD-7DF0-7341-8570-C5524BE29FA2}" type="pres">
      <dgm:prSet presAssocID="{BDD43645-75DC-F241-AE84-EE674FF78EA9}" presName="desText" presStyleLbl="revTx" presStyleIdx="1" presStyleCnt="3">
        <dgm:presLayoutVars>
          <dgm:bulletEnabled val="1"/>
        </dgm:presLayoutVars>
      </dgm:prSet>
      <dgm:spPr/>
      <dgm:t>
        <a:bodyPr/>
        <a:lstStyle/>
        <a:p>
          <a:endParaRPr lang="en-US"/>
        </a:p>
      </dgm:t>
    </dgm:pt>
    <dgm:pt modelId="{9A2B2385-1846-5741-AABE-F00687314A4F}" type="pres">
      <dgm:prSet presAssocID="{CDA156F5-F4C3-D94A-A6ED-02B97D849F9A}" presName="spaceV" presStyleCnt="0"/>
      <dgm:spPr/>
    </dgm:pt>
    <dgm:pt modelId="{53960EED-9B22-5848-81A8-7C9D1D28ACBA}" type="pres">
      <dgm:prSet presAssocID="{E0DB6D00-14E8-0440-B30F-2F8E7A99C9F4}" presName="pair" presStyleCnt="0"/>
      <dgm:spPr/>
    </dgm:pt>
    <dgm:pt modelId="{C5B7C683-A163-A344-ABF2-1BF9BC92C3DC}" type="pres">
      <dgm:prSet presAssocID="{E0DB6D00-14E8-0440-B30F-2F8E7A99C9F4}" presName="spaceH" presStyleLbl="node1" presStyleIdx="0" presStyleCnt="0"/>
      <dgm:spPr/>
    </dgm:pt>
    <dgm:pt modelId="{6CEF7447-29C1-7843-BB0F-920069C0C32B}" type="pres">
      <dgm:prSet presAssocID="{E0DB6D00-14E8-0440-B30F-2F8E7A99C9F4}" presName="desPictures" presStyleLbl="alignImgPlace1" presStyleIdx="2" presStyleCnt="3" custScaleX="99825" custScaleY="99825"/>
      <dgm:spPr>
        <a:blipFill>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dgm:spPr>
      <dgm:t>
        <a:bodyPr/>
        <a:lstStyle/>
        <a:p>
          <a:endParaRPr lang="en-US"/>
        </a:p>
      </dgm:t>
    </dgm:pt>
    <dgm:pt modelId="{4DE7569A-58DD-C945-9F3E-07B7B46CBE2C}" type="pres">
      <dgm:prSet presAssocID="{E0DB6D00-14E8-0440-B30F-2F8E7A99C9F4}" presName="desTextWrapper" presStyleCnt="0"/>
      <dgm:spPr/>
    </dgm:pt>
    <dgm:pt modelId="{6760EF2A-CD24-C24D-9BAB-65A0BDF98582}" type="pres">
      <dgm:prSet presAssocID="{E0DB6D00-14E8-0440-B30F-2F8E7A99C9F4}" presName="desText" presStyleLbl="revTx" presStyleIdx="2" presStyleCnt="3">
        <dgm:presLayoutVars>
          <dgm:bulletEnabled val="1"/>
        </dgm:presLayoutVars>
      </dgm:prSet>
      <dgm:spPr/>
      <dgm:t>
        <a:bodyPr/>
        <a:lstStyle/>
        <a:p>
          <a:endParaRPr lang="en-US"/>
        </a:p>
      </dgm:t>
    </dgm:pt>
    <dgm:pt modelId="{E04A3068-205A-9347-BCDC-DE032C52CBE2}" type="pres">
      <dgm:prSet presAssocID="{F3CD8B0C-6CB7-BA47-B4F3-C869E924611E}" presName="maxNode" presStyleCnt="0"/>
      <dgm:spPr/>
    </dgm:pt>
    <dgm:pt modelId="{95BF55AD-453B-CB43-B0B1-B62031F9F5B1}" type="pres">
      <dgm:prSet presAssocID="{F3CD8B0C-6CB7-BA47-B4F3-C869E924611E}" presName="Name33" presStyleCnt="0"/>
      <dgm:spPr/>
    </dgm:pt>
  </dgm:ptLst>
  <dgm:cxnLst>
    <dgm:cxn modelId="{0DE98D38-793F-D848-98F9-C01744699FC3}" srcId="{F3CD8B0C-6CB7-BA47-B4F3-C869E924611E}" destId="{4C2E502E-E0AD-8746-9783-110911FA972F}" srcOrd="0" destOrd="0" parTransId="{2028BC11-3A77-2749-B305-E7C733A197A3}" sibTransId="{ED98A8B5-B290-E24A-9E91-2D0E70ED072C}"/>
    <dgm:cxn modelId="{B9BCE674-0DA6-5146-AD64-C242791E46FA}" type="presOf" srcId="{BDD43645-75DC-F241-AE84-EE674FF78EA9}" destId="{C4389AFD-7DF0-7341-8570-C5524BE29FA2}" srcOrd="0" destOrd="0" presId="urn:microsoft.com/office/officeart/2008/layout/AccentedPicture"/>
    <dgm:cxn modelId="{BADC9E1D-B803-264C-BED3-1C4FA7EF3898}" srcId="{F3CD8B0C-6CB7-BA47-B4F3-C869E924611E}" destId="{E0DB6D00-14E8-0440-B30F-2F8E7A99C9F4}" srcOrd="3" destOrd="0" parTransId="{5C268250-D0C3-9941-9825-7F0A0B16FFFE}" sibTransId="{AF8BDB9A-0977-8B41-86C2-2F2A425405F6}"/>
    <dgm:cxn modelId="{ABB423D6-CAED-3B40-A33A-C18F49703126}" srcId="{F3CD8B0C-6CB7-BA47-B4F3-C869E924611E}" destId="{608200F5-6CEC-C54F-8497-E7D6460EF17E}" srcOrd="1" destOrd="0" parTransId="{0DD8926A-DFD0-E945-B53D-E81C307B6078}" sibTransId="{F278FF8A-4603-0149-95D1-5D91FED07C10}"/>
    <dgm:cxn modelId="{E491BFDE-EF6C-374A-BAFF-1530AE508A12}" type="presOf" srcId="{608200F5-6CEC-C54F-8497-E7D6460EF17E}" destId="{3B9702F8-A39D-C944-94BF-F85AC5B6CC0E}" srcOrd="0" destOrd="0" presId="urn:microsoft.com/office/officeart/2008/layout/AccentedPicture"/>
    <dgm:cxn modelId="{2D489DBB-5323-434F-A5E1-677CB6FE8745}" type="presOf" srcId="{ED98A8B5-B290-E24A-9E91-2D0E70ED072C}" destId="{7C9F3BBF-6293-294A-BBE7-2BE1175B651A}" srcOrd="0" destOrd="0" presId="urn:microsoft.com/office/officeart/2008/layout/AccentedPicture"/>
    <dgm:cxn modelId="{4F95AC0A-A9CB-C243-A496-0D26F344EB9D}" type="presOf" srcId="{F3CD8B0C-6CB7-BA47-B4F3-C869E924611E}" destId="{ADE3A303-48A5-4D4A-A860-AF0C4A1FF0AA}" srcOrd="0" destOrd="0" presId="urn:microsoft.com/office/officeart/2008/layout/AccentedPicture"/>
    <dgm:cxn modelId="{F300A030-B51F-564C-ACF2-5DBAD8FB1CDD}" type="presOf" srcId="{4C2E502E-E0AD-8746-9783-110911FA972F}" destId="{F1F28104-C311-5C45-AFC7-EFEE23A1F80E}" srcOrd="0" destOrd="0" presId="urn:microsoft.com/office/officeart/2008/layout/AccentedPicture"/>
    <dgm:cxn modelId="{2F3963C3-50D3-C948-A8D1-6E2775C01946}" type="presOf" srcId="{E0DB6D00-14E8-0440-B30F-2F8E7A99C9F4}" destId="{6760EF2A-CD24-C24D-9BAB-65A0BDF98582}" srcOrd="0" destOrd="0" presId="urn:microsoft.com/office/officeart/2008/layout/AccentedPicture"/>
    <dgm:cxn modelId="{54BBA390-098C-1D4D-ABA0-0E2605667A09}" srcId="{F3CD8B0C-6CB7-BA47-B4F3-C869E924611E}" destId="{BDD43645-75DC-F241-AE84-EE674FF78EA9}" srcOrd="2" destOrd="0" parTransId="{9B914762-0A50-3C40-B580-18E7C76B29C7}" sibTransId="{CDA156F5-F4C3-D94A-A6ED-02B97D849F9A}"/>
    <dgm:cxn modelId="{E357B661-0292-5B4E-AFC6-CCF5B93EAD59}" type="presParOf" srcId="{ADE3A303-48A5-4D4A-A860-AF0C4A1FF0AA}" destId="{7C9F3BBF-6293-294A-BBE7-2BE1175B651A}" srcOrd="0" destOrd="0" presId="urn:microsoft.com/office/officeart/2008/layout/AccentedPicture"/>
    <dgm:cxn modelId="{C99091D7-74BB-CF49-A052-59A94C8F7385}" type="presParOf" srcId="{ADE3A303-48A5-4D4A-A860-AF0C4A1FF0AA}" destId="{F1F28104-C311-5C45-AFC7-EFEE23A1F80E}" srcOrd="1" destOrd="0" presId="urn:microsoft.com/office/officeart/2008/layout/AccentedPicture"/>
    <dgm:cxn modelId="{D3754C0A-B078-984A-9735-D8B935941C37}" type="presParOf" srcId="{ADE3A303-48A5-4D4A-A860-AF0C4A1FF0AA}" destId="{AE059F38-BE5C-5F4C-B588-7879D0E9A0B5}" srcOrd="2" destOrd="0" presId="urn:microsoft.com/office/officeart/2008/layout/AccentedPicture"/>
    <dgm:cxn modelId="{46DC05E7-BD3F-4E42-930A-6558BF2C8ED2}" type="presParOf" srcId="{AE059F38-BE5C-5F4C-B588-7879D0E9A0B5}" destId="{BF39E67F-36F2-DB48-BFCD-6DC6F56B0271}" srcOrd="0" destOrd="0" presId="urn:microsoft.com/office/officeart/2008/layout/AccentedPicture"/>
    <dgm:cxn modelId="{3E191FCF-3662-8D48-BE80-3807E48C6FCA}" type="presParOf" srcId="{BF39E67F-36F2-DB48-BFCD-6DC6F56B0271}" destId="{C3CDB6CA-C6A5-864F-BB86-D827E50FC7A9}" srcOrd="0" destOrd="0" presId="urn:microsoft.com/office/officeart/2008/layout/AccentedPicture"/>
    <dgm:cxn modelId="{BFED49D1-95DC-C440-AED4-6619B97A9420}" type="presParOf" srcId="{BF39E67F-36F2-DB48-BFCD-6DC6F56B0271}" destId="{C0201866-6452-5F46-8866-507850099B40}" srcOrd="1" destOrd="0" presId="urn:microsoft.com/office/officeart/2008/layout/AccentedPicture"/>
    <dgm:cxn modelId="{147E0487-5821-FC46-9D28-B61421AE2130}" type="presParOf" srcId="{BF39E67F-36F2-DB48-BFCD-6DC6F56B0271}" destId="{07FFFEDB-304E-7F49-AA1B-8B32DBBC5BBC}" srcOrd="2" destOrd="0" presId="urn:microsoft.com/office/officeart/2008/layout/AccentedPicture"/>
    <dgm:cxn modelId="{28EFBB25-59CB-3E4E-ADC3-6639B434705E}" type="presParOf" srcId="{07FFFEDB-304E-7F49-AA1B-8B32DBBC5BBC}" destId="{3B9702F8-A39D-C944-94BF-F85AC5B6CC0E}" srcOrd="0" destOrd="0" presId="urn:microsoft.com/office/officeart/2008/layout/AccentedPicture"/>
    <dgm:cxn modelId="{E258F78B-9682-6A47-8CA0-300EDDFE43F3}" type="presParOf" srcId="{AE059F38-BE5C-5F4C-B588-7879D0E9A0B5}" destId="{B4A845B8-1D55-A04C-928E-F1E778266293}" srcOrd="1" destOrd="0" presId="urn:microsoft.com/office/officeart/2008/layout/AccentedPicture"/>
    <dgm:cxn modelId="{F63F15EE-0189-B544-86EA-595677FFC8F0}" type="presParOf" srcId="{AE059F38-BE5C-5F4C-B588-7879D0E9A0B5}" destId="{8CB99B9A-54B2-9843-9542-7997F12EA309}" srcOrd="2" destOrd="0" presId="urn:microsoft.com/office/officeart/2008/layout/AccentedPicture"/>
    <dgm:cxn modelId="{BF7F2EF5-FD4D-9E4D-814E-853A7C271843}" type="presParOf" srcId="{8CB99B9A-54B2-9843-9542-7997F12EA309}" destId="{34C0193B-43B6-1A4C-A2C7-BBBF2A8E8297}" srcOrd="0" destOrd="0" presId="urn:microsoft.com/office/officeart/2008/layout/AccentedPicture"/>
    <dgm:cxn modelId="{264D722A-364F-D14D-9324-3BB6FF1C021D}" type="presParOf" srcId="{8CB99B9A-54B2-9843-9542-7997F12EA309}" destId="{9530BF6D-E40A-A245-A609-857D22BBE163}" srcOrd="1" destOrd="0" presId="urn:microsoft.com/office/officeart/2008/layout/AccentedPicture"/>
    <dgm:cxn modelId="{CCF64811-3504-AB49-BD91-9100C5A27830}" type="presParOf" srcId="{8CB99B9A-54B2-9843-9542-7997F12EA309}" destId="{EBB51304-CA0B-754D-847D-FF6903338638}" srcOrd="2" destOrd="0" presId="urn:microsoft.com/office/officeart/2008/layout/AccentedPicture"/>
    <dgm:cxn modelId="{727EF5D8-9A6A-C441-8754-D19C5540E726}" type="presParOf" srcId="{EBB51304-CA0B-754D-847D-FF6903338638}" destId="{C4389AFD-7DF0-7341-8570-C5524BE29FA2}" srcOrd="0" destOrd="0" presId="urn:microsoft.com/office/officeart/2008/layout/AccentedPicture"/>
    <dgm:cxn modelId="{3144A6D2-A0F7-6F4A-B913-8800192D9992}" type="presParOf" srcId="{AE059F38-BE5C-5F4C-B588-7879D0E9A0B5}" destId="{9A2B2385-1846-5741-AABE-F00687314A4F}" srcOrd="3" destOrd="0" presId="urn:microsoft.com/office/officeart/2008/layout/AccentedPicture"/>
    <dgm:cxn modelId="{1A46F137-2FA2-CA4A-B09B-DB411F824943}" type="presParOf" srcId="{AE059F38-BE5C-5F4C-B588-7879D0E9A0B5}" destId="{53960EED-9B22-5848-81A8-7C9D1D28ACBA}" srcOrd="4" destOrd="0" presId="urn:microsoft.com/office/officeart/2008/layout/AccentedPicture"/>
    <dgm:cxn modelId="{1B43A9DF-5838-9449-A296-6F01273E9B69}" type="presParOf" srcId="{53960EED-9B22-5848-81A8-7C9D1D28ACBA}" destId="{C5B7C683-A163-A344-ABF2-1BF9BC92C3DC}" srcOrd="0" destOrd="0" presId="urn:microsoft.com/office/officeart/2008/layout/AccentedPicture"/>
    <dgm:cxn modelId="{5F7FCC80-4661-7743-95D9-CB0BF0A776C0}" type="presParOf" srcId="{53960EED-9B22-5848-81A8-7C9D1D28ACBA}" destId="{6CEF7447-29C1-7843-BB0F-920069C0C32B}" srcOrd="1" destOrd="0" presId="urn:microsoft.com/office/officeart/2008/layout/AccentedPicture"/>
    <dgm:cxn modelId="{4802647C-73A9-FC46-9083-B791F45EA60B}" type="presParOf" srcId="{53960EED-9B22-5848-81A8-7C9D1D28ACBA}" destId="{4DE7569A-58DD-C945-9F3E-07B7B46CBE2C}" srcOrd="2" destOrd="0" presId="urn:microsoft.com/office/officeart/2008/layout/AccentedPicture"/>
    <dgm:cxn modelId="{2E7AE9A4-9F9D-4644-B847-D0C621336CA7}" type="presParOf" srcId="{4DE7569A-58DD-C945-9F3E-07B7B46CBE2C}" destId="{6760EF2A-CD24-C24D-9BAB-65A0BDF98582}" srcOrd="0" destOrd="0" presId="urn:microsoft.com/office/officeart/2008/layout/AccentedPicture"/>
    <dgm:cxn modelId="{BB9143BB-F6A0-5B41-B5B3-04FF4CEEED94}" type="presParOf" srcId="{ADE3A303-48A5-4D4A-A860-AF0C4A1FF0AA}" destId="{E04A3068-205A-9347-BCDC-DE032C52CBE2}" srcOrd="3" destOrd="0" presId="urn:microsoft.com/office/officeart/2008/layout/AccentedPicture"/>
    <dgm:cxn modelId="{959F3E4B-90E7-7B49-8DF6-BC5745A2A6AB}" type="presParOf" srcId="{E04A3068-205A-9347-BCDC-DE032C52CBE2}" destId="{95BF55AD-453B-CB43-B0B1-B62031F9F5B1}" srcOrd="0" destOrd="0" presId="urn:microsoft.com/office/officeart/2008/layout/Accented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1FE1E2-15D9-F04E-B813-FFA0AA08158B}" type="doc">
      <dgm:prSet loTypeId="urn:microsoft.com/office/officeart/2008/layout/CaptionedPictures" loCatId="" qsTypeId="urn:microsoft.com/office/officeart/2005/8/quickstyle/simple4" qsCatId="simple" csTypeId="urn:microsoft.com/office/officeart/2005/8/colors/accent1_2" csCatId="accent1" phldr="1"/>
      <dgm:spPr/>
      <dgm:t>
        <a:bodyPr/>
        <a:lstStyle/>
        <a:p>
          <a:endParaRPr lang="en-US"/>
        </a:p>
      </dgm:t>
    </dgm:pt>
    <dgm:pt modelId="{753E83CD-CEB2-D543-94BA-1CE940267350}">
      <dgm:prSet phldrT="[Text]"/>
      <dgm:spPr/>
      <dgm:t>
        <a:bodyPr/>
        <a:lstStyle/>
        <a:p>
          <a:r>
            <a:rPr lang="en-US" dirty="0" smtClean="0">
              <a:ln>
                <a:noFill/>
              </a:ln>
              <a:solidFill>
                <a:sysClr val="windowText" lastClr="000000"/>
              </a:solidFill>
            </a:rPr>
            <a:t>Survey</a:t>
          </a:r>
          <a:endParaRPr lang="en-US" dirty="0">
            <a:ln>
              <a:noFill/>
            </a:ln>
            <a:solidFill>
              <a:sysClr val="windowText" lastClr="000000"/>
            </a:solidFill>
          </a:endParaRPr>
        </a:p>
      </dgm:t>
    </dgm:pt>
    <dgm:pt modelId="{B3829281-36DC-7A47-95A5-45D24EAF4D30}" type="parTrans" cxnId="{F1001211-609B-1948-B681-30993D360930}">
      <dgm:prSet/>
      <dgm:spPr/>
      <dgm:t>
        <a:bodyPr/>
        <a:lstStyle/>
        <a:p>
          <a:endParaRPr lang="en-US">
            <a:ln>
              <a:noFill/>
            </a:ln>
            <a:solidFill>
              <a:sysClr val="windowText" lastClr="000000"/>
            </a:solidFill>
          </a:endParaRPr>
        </a:p>
      </dgm:t>
    </dgm:pt>
    <dgm:pt modelId="{454176A1-BA6D-2846-B247-9252D8E71C60}" type="sibTrans" cxnId="{F1001211-609B-1948-B681-30993D360930}">
      <dgm:prSet/>
      <dgm:spPr/>
      <dgm:t>
        <a:bodyPr/>
        <a:lstStyle/>
        <a:p>
          <a:endParaRPr lang="en-US">
            <a:ln>
              <a:noFill/>
            </a:ln>
            <a:solidFill>
              <a:sysClr val="windowText" lastClr="000000"/>
            </a:solidFill>
          </a:endParaRPr>
        </a:p>
      </dgm:t>
    </dgm:pt>
    <dgm:pt modelId="{71ABB492-64BB-1C40-945F-3CF577036BCF}">
      <dgm:prSet phldrT="[Text]"/>
      <dgm:spPr/>
      <dgm:t>
        <a:bodyPr/>
        <a:lstStyle/>
        <a:p>
          <a:r>
            <a:rPr lang="en-US" dirty="0" smtClean="0">
              <a:ln>
                <a:noFill/>
              </a:ln>
              <a:solidFill>
                <a:sysClr val="windowText" lastClr="000000"/>
              </a:solidFill>
            </a:rPr>
            <a:t>Survey to 3d Print</a:t>
          </a:r>
          <a:endParaRPr lang="en-US" dirty="0">
            <a:ln>
              <a:noFill/>
            </a:ln>
            <a:solidFill>
              <a:sysClr val="windowText" lastClr="000000"/>
            </a:solidFill>
          </a:endParaRPr>
        </a:p>
      </dgm:t>
    </dgm:pt>
    <dgm:pt modelId="{6A955FB7-AD87-3441-B06A-7EDE990C9331}" type="parTrans" cxnId="{028AFD39-8CEE-7E47-B999-486A8C7C5599}">
      <dgm:prSet/>
      <dgm:spPr/>
      <dgm:t>
        <a:bodyPr/>
        <a:lstStyle/>
        <a:p>
          <a:endParaRPr lang="en-US">
            <a:ln>
              <a:noFill/>
            </a:ln>
            <a:solidFill>
              <a:sysClr val="windowText" lastClr="000000"/>
            </a:solidFill>
          </a:endParaRPr>
        </a:p>
      </dgm:t>
    </dgm:pt>
    <dgm:pt modelId="{4EC9DA87-E83F-7D49-A24A-EC6563FA279E}" type="sibTrans" cxnId="{028AFD39-8CEE-7E47-B999-486A8C7C5599}">
      <dgm:prSet/>
      <dgm:spPr/>
      <dgm:t>
        <a:bodyPr/>
        <a:lstStyle/>
        <a:p>
          <a:endParaRPr lang="en-US">
            <a:ln>
              <a:noFill/>
            </a:ln>
            <a:solidFill>
              <a:sysClr val="windowText" lastClr="000000"/>
            </a:solidFill>
          </a:endParaRPr>
        </a:p>
      </dgm:t>
    </dgm:pt>
    <dgm:pt modelId="{D402D3F8-3F6B-0B40-9335-E1E641675D70}">
      <dgm:prSet phldrT="[Text]"/>
      <dgm:spPr/>
      <dgm:t>
        <a:bodyPr/>
        <a:lstStyle/>
        <a:p>
          <a:r>
            <a:rPr lang="en-US" dirty="0" smtClean="0">
              <a:ln>
                <a:noFill/>
              </a:ln>
              <a:solidFill>
                <a:sysClr val="windowText" lastClr="000000"/>
              </a:solidFill>
            </a:rPr>
            <a:t>Wild Life Monitoring</a:t>
          </a:r>
          <a:endParaRPr lang="en-US" dirty="0">
            <a:ln>
              <a:noFill/>
            </a:ln>
            <a:solidFill>
              <a:sysClr val="windowText" lastClr="000000"/>
            </a:solidFill>
          </a:endParaRPr>
        </a:p>
      </dgm:t>
    </dgm:pt>
    <dgm:pt modelId="{686168D2-BA37-2344-92A5-0DFE469A99FE}" type="parTrans" cxnId="{8B0C7E26-F878-2546-865F-21DADB2F3786}">
      <dgm:prSet/>
      <dgm:spPr/>
      <dgm:t>
        <a:bodyPr/>
        <a:lstStyle/>
        <a:p>
          <a:endParaRPr lang="en-US">
            <a:ln>
              <a:noFill/>
            </a:ln>
            <a:solidFill>
              <a:sysClr val="windowText" lastClr="000000"/>
            </a:solidFill>
          </a:endParaRPr>
        </a:p>
      </dgm:t>
    </dgm:pt>
    <dgm:pt modelId="{E5AF2F92-C3C1-2240-BDFE-1C37829D2EFD}" type="sibTrans" cxnId="{8B0C7E26-F878-2546-865F-21DADB2F3786}">
      <dgm:prSet/>
      <dgm:spPr/>
      <dgm:t>
        <a:bodyPr/>
        <a:lstStyle/>
        <a:p>
          <a:endParaRPr lang="en-US">
            <a:ln>
              <a:noFill/>
            </a:ln>
            <a:solidFill>
              <a:sysClr val="windowText" lastClr="000000"/>
            </a:solidFill>
          </a:endParaRPr>
        </a:p>
      </dgm:t>
    </dgm:pt>
    <dgm:pt modelId="{E4AE6AA7-394E-1F44-AED3-AADD660B7503}">
      <dgm:prSet phldrT="[Text]"/>
      <dgm:spPr/>
      <dgm:t>
        <a:bodyPr/>
        <a:lstStyle/>
        <a:p>
          <a:r>
            <a:rPr lang="en-US" dirty="0" smtClean="0">
              <a:ln>
                <a:noFill/>
              </a:ln>
              <a:solidFill>
                <a:sysClr val="windowText" lastClr="000000"/>
              </a:solidFill>
            </a:rPr>
            <a:t>WWF Bowhead Whale Research</a:t>
          </a:r>
          <a:endParaRPr lang="en-US" dirty="0">
            <a:ln>
              <a:noFill/>
            </a:ln>
            <a:solidFill>
              <a:sysClr val="windowText" lastClr="000000"/>
            </a:solidFill>
          </a:endParaRPr>
        </a:p>
      </dgm:t>
    </dgm:pt>
    <dgm:pt modelId="{1737DAE7-7B40-B448-B9CE-9E06BFA2E887}" type="parTrans" cxnId="{2E13F91F-4C7F-DC4A-AE21-8614BBCF7E5A}">
      <dgm:prSet/>
      <dgm:spPr/>
      <dgm:t>
        <a:bodyPr/>
        <a:lstStyle/>
        <a:p>
          <a:endParaRPr lang="en-US">
            <a:ln>
              <a:noFill/>
            </a:ln>
            <a:solidFill>
              <a:sysClr val="windowText" lastClr="000000"/>
            </a:solidFill>
          </a:endParaRPr>
        </a:p>
      </dgm:t>
    </dgm:pt>
    <dgm:pt modelId="{5D01DF95-6078-0146-9EA4-F61A44C0F95C}" type="sibTrans" cxnId="{2E13F91F-4C7F-DC4A-AE21-8614BBCF7E5A}">
      <dgm:prSet/>
      <dgm:spPr/>
      <dgm:t>
        <a:bodyPr/>
        <a:lstStyle/>
        <a:p>
          <a:endParaRPr lang="en-US">
            <a:ln>
              <a:noFill/>
            </a:ln>
            <a:solidFill>
              <a:sysClr val="windowText" lastClr="000000"/>
            </a:solidFill>
          </a:endParaRPr>
        </a:p>
      </dgm:t>
    </dgm:pt>
    <dgm:pt modelId="{BF4845AE-C4B9-2F4E-8F7D-38268EED666C}">
      <dgm:prSet phldrT="[Text]"/>
      <dgm:spPr/>
      <dgm:t>
        <a:bodyPr/>
        <a:lstStyle/>
        <a:p>
          <a:r>
            <a:rPr lang="en-US" dirty="0" smtClean="0">
              <a:ln>
                <a:noFill/>
              </a:ln>
              <a:solidFill>
                <a:sysClr val="windowText" lastClr="000000"/>
              </a:solidFill>
            </a:rPr>
            <a:t>Energy Production</a:t>
          </a:r>
          <a:endParaRPr lang="en-US" dirty="0">
            <a:ln>
              <a:noFill/>
            </a:ln>
            <a:solidFill>
              <a:sysClr val="windowText" lastClr="000000"/>
            </a:solidFill>
          </a:endParaRPr>
        </a:p>
      </dgm:t>
    </dgm:pt>
    <dgm:pt modelId="{A67682A2-A167-5646-B7EC-D3F331507741}" type="parTrans" cxnId="{28D66EA4-9ED4-0745-944D-BE2034997B20}">
      <dgm:prSet/>
      <dgm:spPr/>
      <dgm:t>
        <a:bodyPr/>
        <a:lstStyle/>
        <a:p>
          <a:endParaRPr lang="en-US">
            <a:ln>
              <a:noFill/>
            </a:ln>
            <a:solidFill>
              <a:sysClr val="windowText" lastClr="000000"/>
            </a:solidFill>
          </a:endParaRPr>
        </a:p>
      </dgm:t>
    </dgm:pt>
    <dgm:pt modelId="{53F5AF4F-84AF-E342-B0B6-68C154EB8C67}" type="sibTrans" cxnId="{28D66EA4-9ED4-0745-944D-BE2034997B20}">
      <dgm:prSet/>
      <dgm:spPr/>
      <dgm:t>
        <a:bodyPr/>
        <a:lstStyle/>
        <a:p>
          <a:endParaRPr lang="en-US">
            <a:ln>
              <a:noFill/>
            </a:ln>
            <a:solidFill>
              <a:sysClr val="windowText" lastClr="000000"/>
            </a:solidFill>
          </a:endParaRPr>
        </a:p>
      </dgm:t>
    </dgm:pt>
    <dgm:pt modelId="{0A3B8E51-063A-9847-A6D0-DC447AF938D3}">
      <dgm:prSet phldrT="[Text]"/>
      <dgm:spPr/>
      <dgm:t>
        <a:bodyPr/>
        <a:lstStyle/>
        <a:p>
          <a:r>
            <a:rPr lang="en-US" dirty="0" smtClean="0">
              <a:ln>
                <a:noFill/>
              </a:ln>
              <a:solidFill>
                <a:sysClr val="windowText" lastClr="000000"/>
              </a:solidFill>
            </a:rPr>
            <a:t>Flare Tip Inspection</a:t>
          </a:r>
          <a:endParaRPr lang="en-US" dirty="0">
            <a:ln>
              <a:noFill/>
            </a:ln>
            <a:solidFill>
              <a:sysClr val="windowText" lastClr="000000"/>
            </a:solidFill>
          </a:endParaRPr>
        </a:p>
      </dgm:t>
    </dgm:pt>
    <dgm:pt modelId="{198B23AF-737F-FA4F-9782-7DA53EA8C260}" type="parTrans" cxnId="{38CF6D41-E41C-FA46-AE73-16755F37B6E1}">
      <dgm:prSet/>
      <dgm:spPr/>
      <dgm:t>
        <a:bodyPr/>
        <a:lstStyle/>
        <a:p>
          <a:endParaRPr lang="en-US">
            <a:ln>
              <a:noFill/>
            </a:ln>
            <a:solidFill>
              <a:sysClr val="windowText" lastClr="000000"/>
            </a:solidFill>
          </a:endParaRPr>
        </a:p>
      </dgm:t>
    </dgm:pt>
    <dgm:pt modelId="{60E286C0-49AC-5542-8AA7-1772E6C3683C}" type="sibTrans" cxnId="{38CF6D41-E41C-FA46-AE73-16755F37B6E1}">
      <dgm:prSet/>
      <dgm:spPr/>
      <dgm:t>
        <a:bodyPr/>
        <a:lstStyle/>
        <a:p>
          <a:endParaRPr lang="en-US">
            <a:ln>
              <a:noFill/>
            </a:ln>
            <a:solidFill>
              <a:sysClr val="windowText" lastClr="000000"/>
            </a:solidFill>
          </a:endParaRPr>
        </a:p>
      </dgm:t>
    </dgm:pt>
    <dgm:pt modelId="{43FFC277-3BD1-C94B-A7DE-488EE876CA52}">
      <dgm:prSet phldrT="[Text]"/>
      <dgm:spPr/>
      <dgm:t>
        <a:bodyPr/>
        <a:lstStyle/>
        <a:p>
          <a:r>
            <a:rPr lang="en-US" dirty="0" smtClean="0">
              <a:ln>
                <a:noFill/>
              </a:ln>
              <a:solidFill>
                <a:sysClr val="windowText" lastClr="000000"/>
              </a:solidFill>
            </a:rPr>
            <a:t>Forestry</a:t>
          </a:r>
          <a:endParaRPr lang="en-US" dirty="0">
            <a:ln>
              <a:noFill/>
            </a:ln>
            <a:solidFill>
              <a:sysClr val="windowText" lastClr="000000"/>
            </a:solidFill>
          </a:endParaRPr>
        </a:p>
      </dgm:t>
    </dgm:pt>
    <dgm:pt modelId="{CCEF1047-5382-4646-AD75-1D494A05415F}" type="parTrans" cxnId="{386B997F-47EA-0A46-A58B-9942C9E9AAB8}">
      <dgm:prSet/>
      <dgm:spPr/>
      <dgm:t>
        <a:bodyPr/>
        <a:lstStyle/>
        <a:p>
          <a:endParaRPr lang="en-US"/>
        </a:p>
      </dgm:t>
    </dgm:pt>
    <dgm:pt modelId="{FA8C2B14-E873-394A-9869-5CE7DE8C8A2B}" type="sibTrans" cxnId="{386B997F-47EA-0A46-A58B-9942C9E9AAB8}">
      <dgm:prSet/>
      <dgm:spPr/>
      <dgm:t>
        <a:bodyPr/>
        <a:lstStyle/>
        <a:p>
          <a:endParaRPr lang="en-US"/>
        </a:p>
      </dgm:t>
    </dgm:pt>
    <dgm:pt modelId="{B39FC80C-224E-A545-8722-2BC0F347FA2B}">
      <dgm:prSet phldrT="[Text]"/>
      <dgm:spPr/>
      <dgm:t>
        <a:bodyPr/>
        <a:lstStyle/>
        <a:p>
          <a:r>
            <a:rPr lang="en-US" dirty="0" smtClean="0">
              <a:ln>
                <a:noFill/>
              </a:ln>
              <a:solidFill>
                <a:sysClr val="windowText" lastClr="000000"/>
              </a:solidFill>
            </a:rPr>
            <a:t>Insurance</a:t>
          </a:r>
          <a:endParaRPr lang="en-US" dirty="0">
            <a:ln>
              <a:noFill/>
            </a:ln>
            <a:solidFill>
              <a:sysClr val="windowText" lastClr="000000"/>
            </a:solidFill>
          </a:endParaRPr>
        </a:p>
      </dgm:t>
    </dgm:pt>
    <dgm:pt modelId="{06E27635-C8E5-6240-AC1F-E27C73122B98}" type="parTrans" cxnId="{6A14C1FD-E172-3D45-85D7-49D5320188AB}">
      <dgm:prSet/>
      <dgm:spPr/>
      <dgm:t>
        <a:bodyPr/>
        <a:lstStyle/>
        <a:p>
          <a:endParaRPr lang="en-US"/>
        </a:p>
      </dgm:t>
    </dgm:pt>
    <dgm:pt modelId="{B0D0BCE2-F444-7B49-9373-BCCE560CB23A}" type="sibTrans" cxnId="{6A14C1FD-E172-3D45-85D7-49D5320188AB}">
      <dgm:prSet/>
      <dgm:spPr/>
      <dgm:t>
        <a:bodyPr/>
        <a:lstStyle/>
        <a:p>
          <a:endParaRPr lang="en-US"/>
        </a:p>
      </dgm:t>
    </dgm:pt>
    <dgm:pt modelId="{A2250BD4-14EB-7345-86FF-048ECCDF3457}">
      <dgm:prSet/>
      <dgm:spPr/>
      <dgm:t>
        <a:bodyPr/>
        <a:lstStyle/>
        <a:p>
          <a:r>
            <a:rPr lang="en-US" dirty="0" smtClean="0">
              <a:solidFill>
                <a:schemeClr val="bg1"/>
              </a:solidFill>
            </a:rPr>
            <a:t>Tree Survey</a:t>
          </a:r>
          <a:endParaRPr lang="en-US" dirty="0">
            <a:solidFill>
              <a:schemeClr val="bg1"/>
            </a:solidFill>
          </a:endParaRPr>
        </a:p>
      </dgm:t>
    </dgm:pt>
    <dgm:pt modelId="{7360E124-6622-0A4A-98D7-1225C104A181}" type="parTrans" cxnId="{B1C86893-253D-3C46-AE12-348555D0895D}">
      <dgm:prSet/>
      <dgm:spPr/>
      <dgm:t>
        <a:bodyPr/>
        <a:lstStyle/>
        <a:p>
          <a:endParaRPr lang="en-US"/>
        </a:p>
      </dgm:t>
    </dgm:pt>
    <dgm:pt modelId="{938701A0-92C2-A649-9302-32E47C94C582}" type="sibTrans" cxnId="{B1C86893-253D-3C46-AE12-348555D0895D}">
      <dgm:prSet/>
      <dgm:spPr/>
      <dgm:t>
        <a:bodyPr/>
        <a:lstStyle/>
        <a:p>
          <a:endParaRPr lang="en-US"/>
        </a:p>
      </dgm:t>
    </dgm:pt>
    <dgm:pt modelId="{8CA1EDAE-F64A-5241-8639-1AE9F28BC6E8}">
      <dgm:prSet phldrT="[Text]"/>
      <dgm:spPr/>
      <dgm:t>
        <a:bodyPr/>
        <a:lstStyle/>
        <a:p>
          <a:r>
            <a:rPr lang="en-US" dirty="0" smtClean="0">
              <a:ln>
                <a:noFill/>
              </a:ln>
              <a:solidFill>
                <a:sysClr val="windowText" lastClr="000000"/>
              </a:solidFill>
            </a:rPr>
            <a:t>Roof Inspection</a:t>
          </a:r>
          <a:endParaRPr lang="en-US" dirty="0">
            <a:ln>
              <a:noFill/>
            </a:ln>
            <a:solidFill>
              <a:sysClr val="windowText" lastClr="000000"/>
            </a:solidFill>
          </a:endParaRPr>
        </a:p>
      </dgm:t>
    </dgm:pt>
    <dgm:pt modelId="{B121F26B-40F8-1F4F-880A-3E1EB725DCF2}" type="parTrans" cxnId="{E4F86E77-4E87-4849-8C7F-FB7F1733FDFE}">
      <dgm:prSet/>
      <dgm:spPr/>
      <dgm:t>
        <a:bodyPr/>
        <a:lstStyle/>
        <a:p>
          <a:endParaRPr lang="en-US"/>
        </a:p>
      </dgm:t>
    </dgm:pt>
    <dgm:pt modelId="{696DB133-B54A-9C48-9C9F-EEC083629523}" type="sibTrans" cxnId="{E4F86E77-4E87-4849-8C7F-FB7F1733FDFE}">
      <dgm:prSet/>
      <dgm:spPr/>
      <dgm:t>
        <a:bodyPr/>
        <a:lstStyle/>
        <a:p>
          <a:endParaRPr lang="en-US"/>
        </a:p>
      </dgm:t>
    </dgm:pt>
    <dgm:pt modelId="{AF06846F-E13A-104D-9F63-10F76D0D4352}">
      <dgm:prSet phldrT="[Text]"/>
      <dgm:spPr/>
      <dgm:t>
        <a:bodyPr/>
        <a:lstStyle/>
        <a:p>
          <a:r>
            <a:rPr lang="en-US" dirty="0" smtClean="0">
              <a:ln>
                <a:noFill/>
              </a:ln>
              <a:solidFill>
                <a:sysClr val="windowText" lastClr="000000"/>
              </a:solidFill>
            </a:rPr>
            <a:t>Fire Fighting</a:t>
          </a:r>
          <a:endParaRPr lang="en-US" dirty="0">
            <a:ln>
              <a:noFill/>
            </a:ln>
            <a:solidFill>
              <a:sysClr val="windowText" lastClr="000000"/>
            </a:solidFill>
          </a:endParaRPr>
        </a:p>
      </dgm:t>
    </dgm:pt>
    <dgm:pt modelId="{D8BE6273-9B2C-A44B-B100-A3369E538726}" type="parTrans" cxnId="{4071C35A-5218-1E40-ABCD-A7292086D891}">
      <dgm:prSet/>
      <dgm:spPr/>
      <dgm:t>
        <a:bodyPr/>
        <a:lstStyle/>
        <a:p>
          <a:endParaRPr lang="en-US"/>
        </a:p>
      </dgm:t>
    </dgm:pt>
    <dgm:pt modelId="{0EE8A569-A304-9342-8AF4-B12316C65C36}" type="sibTrans" cxnId="{4071C35A-5218-1E40-ABCD-A7292086D891}">
      <dgm:prSet/>
      <dgm:spPr/>
      <dgm:t>
        <a:bodyPr/>
        <a:lstStyle/>
        <a:p>
          <a:endParaRPr lang="en-US"/>
        </a:p>
      </dgm:t>
    </dgm:pt>
    <dgm:pt modelId="{205F14A7-EC1C-A24E-84AD-D4D7884DA398}">
      <dgm:prSet phldrT="[Text]"/>
      <dgm:spPr/>
      <dgm:t>
        <a:bodyPr/>
        <a:lstStyle/>
        <a:p>
          <a:r>
            <a:rPr lang="en-US" dirty="0" smtClean="0">
              <a:ln>
                <a:noFill/>
              </a:ln>
              <a:solidFill>
                <a:sysClr val="windowText" lastClr="000000"/>
              </a:solidFill>
            </a:rPr>
            <a:t>Wildfire Monitoring</a:t>
          </a:r>
          <a:endParaRPr lang="en-US" dirty="0">
            <a:ln>
              <a:noFill/>
            </a:ln>
            <a:solidFill>
              <a:sysClr val="windowText" lastClr="000000"/>
            </a:solidFill>
          </a:endParaRPr>
        </a:p>
      </dgm:t>
    </dgm:pt>
    <dgm:pt modelId="{C7184818-09FC-214D-A697-9E0CB7EA08DC}" type="parTrans" cxnId="{377881DB-32DD-984C-9395-5AD44D8CE82C}">
      <dgm:prSet/>
      <dgm:spPr/>
      <dgm:t>
        <a:bodyPr/>
        <a:lstStyle/>
        <a:p>
          <a:endParaRPr lang="en-US"/>
        </a:p>
      </dgm:t>
    </dgm:pt>
    <dgm:pt modelId="{17388371-82E6-4F44-8B24-585FD0AF20DF}" type="sibTrans" cxnId="{377881DB-32DD-984C-9395-5AD44D8CE82C}">
      <dgm:prSet/>
      <dgm:spPr/>
      <dgm:t>
        <a:bodyPr/>
        <a:lstStyle/>
        <a:p>
          <a:endParaRPr lang="en-US"/>
        </a:p>
      </dgm:t>
    </dgm:pt>
    <dgm:pt modelId="{3F30B410-0A57-7F49-9818-E77EADDF477B}">
      <dgm:prSet phldrT="[Text]"/>
      <dgm:spPr/>
      <dgm:t>
        <a:bodyPr/>
        <a:lstStyle/>
        <a:p>
          <a:r>
            <a:rPr lang="en-US" dirty="0" smtClean="0">
              <a:ln>
                <a:noFill/>
              </a:ln>
              <a:solidFill>
                <a:sysClr val="windowText" lastClr="000000"/>
              </a:solidFill>
            </a:rPr>
            <a:t>Volume Survey</a:t>
          </a:r>
          <a:endParaRPr lang="en-US" dirty="0">
            <a:ln>
              <a:noFill/>
            </a:ln>
            <a:solidFill>
              <a:sysClr val="windowText" lastClr="000000"/>
            </a:solidFill>
          </a:endParaRPr>
        </a:p>
      </dgm:t>
    </dgm:pt>
    <dgm:pt modelId="{E8B7D90E-BB6F-9B45-8045-560349A32353}" type="parTrans" cxnId="{94E6EBFE-F67C-8049-A7FD-367F01DB1218}">
      <dgm:prSet/>
      <dgm:spPr/>
      <dgm:t>
        <a:bodyPr/>
        <a:lstStyle/>
        <a:p>
          <a:endParaRPr lang="en-US"/>
        </a:p>
      </dgm:t>
    </dgm:pt>
    <dgm:pt modelId="{C222F9FA-93D5-0D48-A849-7485806A9CBB}" type="sibTrans" cxnId="{94E6EBFE-F67C-8049-A7FD-367F01DB1218}">
      <dgm:prSet/>
      <dgm:spPr/>
      <dgm:t>
        <a:bodyPr/>
        <a:lstStyle/>
        <a:p>
          <a:endParaRPr lang="en-US"/>
        </a:p>
      </dgm:t>
    </dgm:pt>
    <dgm:pt modelId="{8AE8FEC1-5FF2-7D49-A5BA-14B10F9E40E8}">
      <dgm:prSet phldrT="[Text]"/>
      <dgm:spPr/>
      <dgm:t>
        <a:bodyPr/>
        <a:lstStyle/>
        <a:p>
          <a:r>
            <a:rPr lang="en-US" dirty="0" smtClean="0">
              <a:ln>
                <a:noFill/>
              </a:ln>
              <a:solidFill>
                <a:sysClr val="windowText" lastClr="000000"/>
              </a:solidFill>
            </a:rPr>
            <a:t>Rose Quarry</a:t>
          </a:r>
          <a:endParaRPr lang="en-US" dirty="0">
            <a:ln>
              <a:noFill/>
            </a:ln>
            <a:solidFill>
              <a:sysClr val="windowText" lastClr="000000"/>
            </a:solidFill>
          </a:endParaRPr>
        </a:p>
      </dgm:t>
    </dgm:pt>
    <dgm:pt modelId="{41498B70-7224-204B-9D1C-8E6A013F5735}" type="parTrans" cxnId="{CE133A80-4EA0-CA4C-A080-99E1C0EEAE28}">
      <dgm:prSet/>
      <dgm:spPr/>
      <dgm:t>
        <a:bodyPr/>
        <a:lstStyle/>
        <a:p>
          <a:endParaRPr lang="en-US"/>
        </a:p>
      </dgm:t>
    </dgm:pt>
    <dgm:pt modelId="{4F188468-1FE3-6B41-A627-E2E6EFDB77A2}" type="sibTrans" cxnId="{CE133A80-4EA0-CA4C-A080-99E1C0EEAE28}">
      <dgm:prSet/>
      <dgm:spPr/>
      <dgm:t>
        <a:bodyPr/>
        <a:lstStyle/>
        <a:p>
          <a:endParaRPr lang="en-US"/>
        </a:p>
      </dgm:t>
    </dgm:pt>
    <dgm:pt modelId="{20569E32-3DA3-2D4A-8266-36A5AF54FB0C}">
      <dgm:prSet phldrT="[Text]"/>
      <dgm:spPr/>
      <dgm:t>
        <a:bodyPr/>
        <a:lstStyle/>
        <a:p>
          <a:r>
            <a:rPr lang="en-US" dirty="0" smtClean="0">
              <a:ln>
                <a:noFill/>
              </a:ln>
              <a:solidFill>
                <a:sysClr val="windowText" lastClr="000000"/>
              </a:solidFill>
            </a:rPr>
            <a:t>Farming</a:t>
          </a:r>
          <a:endParaRPr lang="en-US" dirty="0">
            <a:ln>
              <a:noFill/>
            </a:ln>
            <a:solidFill>
              <a:sysClr val="windowText" lastClr="000000"/>
            </a:solidFill>
          </a:endParaRPr>
        </a:p>
      </dgm:t>
    </dgm:pt>
    <dgm:pt modelId="{53FAA5A7-DD8F-4F42-93E1-1C5ECA935CC6}" type="parTrans" cxnId="{97D883A2-045E-644A-B572-354685B36543}">
      <dgm:prSet/>
      <dgm:spPr/>
      <dgm:t>
        <a:bodyPr/>
        <a:lstStyle/>
        <a:p>
          <a:endParaRPr lang="en-US"/>
        </a:p>
      </dgm:t>
    </dgm:pt>
    <dgm:pt modelId="{361BA508-5ED1-8B47-B1DF-7EE4E1B5352A}" type="sibTrans" cxnId="{97D883A2-045E-644A-B572-354685B36543}">
      <dgm:prSet/>
      <dgm:spPr/>
      <dgm:t>
        <a:bodyPr/>
        <a:lstStyle/>
        <a:p>
          <a:endParaRPr lang="en-US"/>
        </a:p>
      </dgm:t>
    </dgm:pt>
    <dgm:pt modelId="{0EAA3634-1A20-424E-8732-B7ABAC215253}">
      <dgm:prSet phldrT="[Text]"/>
      <dgm:spPr/>
      <dgm:t>
        <a:bodyPr/>
        <a:lstStyle/>
        <a:p>
          <a:r>
            <a:rPr lang="en-US" dirty="0" smtClean="0">
              <a:ln>
                <a:noFill/>
              </a:ln>
              <a:solidFill>
                <a:sysClr val="windowText" lastClr="000000"/>
              </a:solidFill>
            </a:rPr>
            <a:t>Agriculture</a:t>
          </a:r>
          <a:endParaRPr lang="en-US" dirty="0">
            <a:ln>
              <a:noFill/>
            </a:ln>
            <a:solidFill>
              <a:sysClr val="windowText" lastClr="000000"/>
            </a:solidFill>
          </a:endParaRPr>
        </a:p>
      </dgm:t>
    </dgm:pt>
    <dgm:pt modelId="{BF9FECC9-4262-0240-B9B3-0808219CF243}" type="parTrans" cxnId="{495F064B-1191-E542-9169-37F0E3D9D4FF}">
      <dgm:prSet/>
      <dgm:spPr/>
      <dgm:t>
        <a:bodyPr/>
        <a:lstStyle/>
        <a:p>
          <a:endParaRPr lang="en-US"/>
        </a:p>
      </dgm:t>
    </dgm:pt>
    <dgm:pt modelId="{AE433C62-8F7D-0348-ABB7-2B0FCCF41441}" type="sibTrans" cxnId="{495F064B-1191-E542-9169-37F0E3D9D4FF}">
      <dgm:prSet/>
      <dgm:spPr/>
      <dgm:t>
        <a:bodyPr/>
        <a:lstStyle/>
        <a:p>
          <a:endParaRPr lang="en-US"/>
        </a:p>
      </dgm:t>
    </dgm:pt>
    <dgm:pt modelId="{B770D586-E92B-2D45-BBD4-903EF977FCB4}" type="pres">
      <dgm:prSet presAssocID="{F91FE1E2-15D9-F04E-B813-FFA0AA08158B}" presName="Name0" presStyleCnt="0">
        <dgm:presLayoutVars>
          <dgm:chMax/>
          <dgm:chPref/>
          <dgm:dir/>
        </dgm:presLayoutVars>
      </dgm:prSet>
      <dgm:spPr/>
      <dgm:t>
        <a:bodyPr/>
        <a:lstStyle/>
        <a:p>
          <a:endParaRPr lang="en-US"/>
        </a:p>
      </dgm:t>
    </dgm:pt>
    <dgm:pt modelId="{336BC907-3183-6349-803C-5C2BC5E54CAC}" type="pres">
      <dgm:prSet presAssocID="{753E83CD-CEB2-D543-94BA-1CE940267350}" presName="composite" presStyleCnt="0">
        <dgm:presLayoutVars>
          <dgm:chMax val="1"/>
          <dgm:chPref val="1"/>
        </dgm:presLayoutVars>
      </dgm:prSet>
      <dgm:spPr/>
    </dgm:pt>
    <dgm:pt modelId="{3C7BB1DB-9281-EC4A-81E7-2406956B1A6D}" type="pres">
      <dgm:prSet presAssocID="{753E83CD-CEB2-D543-94BA-1CE940267350}" presName="Accent" presStyleLbl="trAlignAcc1" presStyleIdx="0" presStyleCnt="8">
        <dgm:presLayoutVars>
          <dgm:chMax val="0"/>
          <dgm:chPref val="0"/>
        </dgm:presLayoutVars>
      </dgm:prSet>
      <dgm:spPr/>
    </dgm:pt>
    <dgm:pt modelId="{8163A1ED-1966-5448-BBEA-00AE987F602C}" type="pres">
      <dgm:prSet presAssocID="{753E83CD-CEB2-D543-94BA-1CE940267350}" presName="Image" presStyleLbl="alignImgPlace1" presStyleIdx="0" presStyleCnt="8" custLinFactNeighborX="2240">
        <dgm:presLayoutVars>
          <dgm:chMax val="0"/>
          <dgm:chPref val="0"/>
        </dgm:presLayoutVars>
      </dgm:prSet>
      <dgm:spPr>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EC2D24AD-FD5C-C64C-B595-037266A0ED3D}" type="pres">
      <dgm:prSet presAssocID="{753E83CD-CEB2-D543-94BA-1CE940267350}" presName="ChildComposite" presStyleCnt="0"/>
      <dgm:spPr/>
    </dgm:pt>
    <dgm:pt modelId="{6BEC74A4-AD82-144A-A64F-397F9FA23054}" type="pres">
      <dgm:prSet presAssocID="{753E83CD-CEB2-D543-94BA-1CE940267350}" presName="Child" presStyleLbl="node1" presStyleIdx="0" presStyleCnt="8">
        <dgm:presLayoutVars>
          <dgm:chMax val="0"/>
          <dgm:chPref val="0"/>
          <dgm:bulletEnabled val="1"/>
        </dgm:presLayoutVars>
      </dgm:prSet>
      <dgm:spPr/>
      <dgm:t>
        <a:bodyPr/>
        <a:lstStyle/>
        <a:p>
          <a:endParaRPr lang="en-US"/>
        </a:p>
      </dgm:t>
    </dgm:pt>
    <dgm:pt modelId="{1492FF72-2B3B-FD40-9F36-F185E014E13B}" type="pres">
      <dgm:prSet presAssocID="{753E83CD-CEB2-D543-94BA-1CE940267350}" presName="Parent" presStyleLbl="revTx" presStyleIdx="0" presStyleCnt="8">
        <dgm:presLayoutVars>
          <dgm:chMax val="1"/>
          <dgm:chPref val="0"/>
          <dgm:bulletEnabled val="1"/>
        </dgm:presLayoutVars>
      </dgm:prSet>
      <dgm:spPr/>
      <dgm:t>
        <a:bodyPr/>
        <a:lstStyle/>
        <a:p>
          <a:endParaRPr lang="en-US"/>
        </a:p>
      </dgm:t>
    </dgm:pt>
    <dgm:pt modelId="{C23B7E00-7D9A-1144-AAA9-823A82E68E1A}" type="pres">
      <dgm:prSet presAssocID="{454176A1-BA6D-2846-B247-9252D8E71C60}" presName="sibTrans" presStyleCnt="0"/>
      <dgm:spPr/>
    </dgm:pt>
    <dgm:pt modelId="{348CC005-5786-3843-92FD-3B395875C92F}" type="pres">
      <dgm:prSet presAssocID="{D402D3F8-3F6B-0B40-9335-E1E641675D70}" presName="composite" presStyleCnt="0">
        <dgm:presLayoutVars>
          <dgm:chMax val="1"/>
          <dgm:chPref val="1"/>
        </dgm:presLayoutVars>
      </dgm:prSet>
      <dgm:spPr/>
    </dgm:pt>
    <dgm:pt modelId="{4AAA452A-7FE8-764E-AF4B-227EFDC6FEDA}" type="pres">
      <dgm:prSet presAssocID="{D402D3F8-3F6B-0B40-9335-E1E641675D70}" presName="Accent" presStyleLbl="trAlignAcc1" presStyleIdx="1" presStyleCnt="8">
        <dgm:presLayoutVars>
          <dgm:chMax val="0"/>
          <dgm:chPref val="0"/>
        </dgm:presLayoutVars>
      </dgm:prSet>
      <dgm:spPr/>
    </dgm:pt>
    <dgm:pt modelId="{7A0B0085-5C07-5749-BE56-C5B5BE25D383}" type="pres">
      <dgm:prSet presAssocID="{D402D3F8-3F6B-0B40-9335-E1E641675D70}" presName="Image" presStyleLbl="alignImgPlace1" presStyleIdx="1" presStyleCnt="8">
        <dgm:presLayoutVars>
          <dgm:chMax val="0"/>
          <dgm:chPref val="0"/>
        </dgm:presLayoutVars>
      </dgm:prSet>
      <dgm:spPr>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1A31E4CE-9A3B-8E44-A6D1-15C85037969B}" type="pres">
      <dgm:prSet presAssocID="{D402D3F8-3F6B-0B40-9335-E1E641675D70}" presName="ChildComposite" presStyleCnt="0"/>
      <dgm:spPr/>
    </dgm:pt>
    <dgm:pt modelId="{B79DDE9F-77D3-9B48-BE47-AE96920D89FA}" type="pres">
      <dgm:prSet presAssocID="{D402D3F8-3F6B-0B40-9335-E1E641675D70}" presName="Child" presStyleLbl="node1" presStyleIdx="1" presStyleCnt="8">
        <dgm:presLayoutVars>
          <dgm:chMax val="0"/>
          <dgm:chPref val="0"/>
          <dgm:bulletEnabled val="1"/>
        </dgm:presLayoutVars>
      </dgm:prSet>
      <dgm:spPr/>
      <dgm:t>
        <a:bodyPr/>
        <a:lstStyle/>
        <a:p>
          <a:endParaRPr lang="en-US"/>
        </a:p>
      </dgm:t>
    </dgm:pt>
    <dgm:pt modelId="{FEAA38F8-7623-154E-8A07-831637A3900C}" type="pres">
      <dgm:prSet presAssocID="{D402D3F8-3F6B-0B40-9335-E1E641675D70}" presName="Parent" presStyleLbl="revTx" presStyleIdx="1" presStyleCnt="8">
        <dgm:presLayoutVars>
          <dgm:chMax val="1"/>
          <dgm:chPref val="0"/>
          <dgm:bulletEnabled val="1"/>
        </dgm:presLayoutVars>
      </dgm:prSet>
      <dgm:spPr/>
      <dgm:t>
        <a:bodyPr/>
        <a:lstStyle/>
        <a:p>
          <a:endParaRPr lang="en-US"/>
        </a:p>
      </dgm:t>
    </dgm:pt>
    <dgm:pt modelId="{539FA62F-79E6-9A41-A35D-C988754924B1}" type="pres">
      <dgm:prSet presAssocID="{E5AF2F92-C3C1-2240-BDFE-1C37829D2EFD}" presName="sibTrans" presStyleCnt="0"/>
      <dgm:spPr/>
    </dgm:pt>
    <dgm:pt modelId="{24CAD8AB-8698-824B-A752-283D679AF977}" type="pres">
      <dgm:prSet presAssocID="{BF4845AE-C4B9-2F4E-8F7D-38268EED666C}" presName="composite" presStyleCnt="0">
        <dgm:presLayoutVars>
          <dgm:chMax val="1"/>
          <dgm:chPref val="1"/>
        </dgm:presLayoutVars>
      </dgm:prSet>
      <dgm:spPr/>
    </dgm:pt>
    <dgm:pt modelId="{0110472E-B98C-9845-8022-0D1152A714A0}" type="pres">
      <dgm:prSet presAssocID="{BF4845AE-C4B9-2F4E-8F7D-38268EED666C}" presName="Accent" presStyleLbl="trAlignAcc1" presStyleIdx="2" presStyleCnt="8">
        <dgm:presLayoutVars>
          <dgm:chMax val="0"/>
          <dgm:chPref val="0"/>
        </dgm:presLayoutVars>
      </dgm:prSet>
      <dgm:spPr/>
    </dgm:pt>
    <dgm:pt modelId="{91725959-F8A0-974B-A85A-2D77A7D31159}" type="pres">
      <dgm:prSet presAssocID="{BF4845AE-C4B9-2F4E-8F7D-38268EED666C}" presName="Image" presStyleLbl="alignImgPlace1" presStyleIdx="2" presStyleCnt="8">
        <dgm:presLayoutVars>
          <dgm:chMax val="0"/>
          <dgm:chPref val="0"/>
        </dgm:presLayoutVars>
      </dgm:prSet>
      <dgm:spPr>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8BFCEA02-421A-CD4E-9743-7AAF8AA4689F}" type="pres">
      <dgm:prSet presAssocID="{BF4845AE-C4B9-2F4E-8F7D-38268EED666C}" presName="ChildComposite" presStyleCnt="0"/>
      <dgm:spPr/>
    </dgm:pt>
    <dgm:pt modelId="{57FD573B-6C00-804A-B391-CB0F755F9156}" type="pres">
      <dgm:prSet presAssocID="{BF4845AE-C4B9-2F4E-8F7D-38268EED666C}" presName="Child" presStyleLbl="node1" presStyleIdx="2" presStyleCnt="8">
        <dgm:presLayoutVars>
          <dgm:chMax val="0"/>
          <dgm:chPref val="0"/>
          <dgm:bulletEnabled val="1"/>
        </dgm:presLayoutVars>
      </dgm:prSet>
      <dgm:spPr/>
      <dgm:t>
        <a:bodyPr/>
        <a:lstStyle/>
        <a:p>
          <a:endParaRPr lang="en-US"/>
        </a:p>
      </dgm:t>
    </dgm:pt>
    <dgm:pt modelId="{E2BF6363-913C-3D44-9E7A-F057511C94EA}" type="pres">
      <dgm:prSet presAssocID="{BF4845AE-C4B9-2F4E-8F7D-38268EED666C}" presName="Parent" presStyleLbl="revTx" presStyleIdx="2" presStyleCnt="8">
        <dgm:presLayoutVars>
          <dgm:chMax val="1"/>
          <dgm:chPref val="0"/>
          <dgm:bulletEnabled val="1"/>
        </dgm:presLayoutVars>
      </dgm:prSet>
      <dgm:spPr/>
      <dgm:t>
        <a:bodyPr/>
        <a:lstStyle/>
        <a:p>
          <a:endParaRPr lang="en-US"/>
        </a:p>
      </dgm:t>
    </dgm:pt>
    <dgm:pt modelId="{216A75C4-C334-D64A-8D35-5160B43691C3}" type="pres">
      <dgm:prSet presAssocID="{53F5AF4F-84AF-E342-B0B6-68C154EB8C67}" presName="sibTrans" presStyleCnt="0"/>
      <dgm:spPr/>
    </dgm:pt>
    <dgm:pt modelId="{3D5B0B6B-198A-7A4D-9CA6-094E5E895789}" type="pres">
      <dgm:prSet presAssocID="{43FFC277-3BD1-C94B-A7DE-488EE876CA52}" presName="composite" presStyleCnt="0">
        <dgm:presLayoutVars>
          <dgm:chMax val="1"/>
          <dgm:chPref val="1"/>
        </dgm:presLayoutVars>
      </dgm:prSet>
      <dgm:spPr/>
    </dgm:pt>
    <dgm:pt modelId="{934857EA-978D-1E4F-8E35-9E8FDC960732}" type="pres">
      <dgm:prSet presAssocID="{43FFC277-3BD1-C94B-A7DE-488EE876CA52}" presName="Accent" presStyleLbl="trAlignAcc1" presStyleIdx="3" presStyleCnt="8">
        <dgm:presLayoutVars>
          <dgm:chMax val="0"/>
          <dgm:chPref val="0"/>
        </dgm:presLayoutVars>
      </dgm:prSet>
      <dgm:spPr/>
    </dgm:pt>
    <dgm:pt modelId="{EE0B638D-1B87-BF4E-AED8-F17B9F350AFC}" type="pres">
      <dgm:prSet presAssocID="{43FFC277-3BD1-C94B-A7DE-488EE876CA52}" presName="Image" presStyleLbl="alignImgPlace1" presStyleIdx="3" presStyleCnt="8">
        <dgm:presLayoutVars>
          <dgm:chMax val="0"/>
          <dgm:chPref val="0"/>
        </dgm:presLayoutVars>
      </dgm:prSet>
      <dgm:spPr>
        <a:blipFill>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dgm:spPr>
    </dgm:pt>
    <dgm:pt modelId="{C0336EA4-5CF2-B941-A812-7C93551339BA}" type="pres">
      <dgm:prSet presAssocID="{43FFC277-3BD1-C94B-A7DE-488EE876CA52}" presName="ChildComposite" presStyleCnt="0"/>
      <dgm:spPr/>
    </dgm:pt>
    <dgm:pt modelId="{23D1848F-95C3-6540-B13B-81CE37B8E796}" type="pres">
      <dgm:prSet presAssocID="{43FFC277-3BD1-C94B-A7DE-488EE876CA52}" presName="Child" presStyleLbl="node1" presStyleIdx="3" presStyleCnt="8">
        <dgm:presLayoutVars>
          <dgm:chMax val="0"/>
          <dgm:chPref val="0"/>
          <dgm:bulletEnabled val="1"/>
        </dgm:presLayoutVars>
      </dgm:prSet>
      <dgm:spPr/>
      <dgm:t>
        <a:bodyPr/>
        <a:lstStyle/>
        <a:p>
          <a:endParaRPr lang="en-US"/>
        </a:p>
      </dgm:t>
    </dgm:pt>
    <dgm:pt modelId="{402C1468-02BB-C845-B71E-7139F35562FB}" type="pres">
      <dgm:prSet presAssocID="{43FFC277-3BD1-C94B-A7DE-488EE876CA52}" presName="Parent" presStyleLbl="revTx" presStyleIdx="3" presStyleCnt="8">
        <dgm:presLayoutVars>
          <dgm:chMax val="1"/>
          <dgm:chPref val="0"/>
          <dgm:bulletEnabled val="1"/>
        </dgm:presLayoutVars>
      </dgm:prSet>
      <dgm:spPr/>
      <dgm:t>
        <a:bodyPr/>
        <a:lstStyle/>
        <a:p>
          <a:endParaRPr lang="en-US"/>
        </a:p>
      </dgm:t>
    </dgm:pt>
    <dgm:pt modelId="{A01D1B7B-F034-8242-9B91-4D0248E6D04C}" type="pres">
      <dgm:prSet presAssocID="{FA8C2B14-E873-394A-9869-5CE7DE8C8A2B}" presName="sibTrans" presStyleCnt="0"/>
      <dgm:spPr/>
    </dgm:pt>
    <dgm:pt modelId="{39F1AB74-2703-094E-BE5D-4C0080C17767}" type="pres">
      <dgm:prSet presAssocID="{B39FC80C-224E-A545-8722-2BC0F347FA2B}" presName="composite" presStyleCnt="0">
        <dgm:presLayoutVars>
          <dgm:chMax val="1"/>
          <dgm:chPref val="1"/>
        </dgm:presLayoutVars>
      </dgm:prSet>
      <dgm:spPr/>
    </dgm:pt>
    <dgm:pt modelId="{1992B16D-C6C6-194C-B140-813253F6D39D}" type="pres">
      <dgm:prSet presAssocID="{B39FC80C-224E-A545-8722-2BC0F347FA2B}" presName="Accent" presStyleLbl="trAlignAcc1" presStyleIdx="4" presStyleCnt="8">
        <dgm:presLayoutVars>
          <dgm:chMax val="0"/>
          <dgm:chPref val="0"/>
        </dgm:presLayoutVars>
      </dgm:prSet>
      <dgm:spPr/>
    </dgm:pt>
    <dgm:pt modelId="{B682D9C3-DA93-1141-9387-C7544E8E9968}" type="pres">
      <dgm:prSet presAssocID="{B39FC80C-224E-A545-8722-2BC0F347FA2B}" presName="Image" presStyleLbl="alignImgPlace1" presStyleIdx="4" presStyleCnt="8">
        <dgm:presLayoutVars>
          <dgm:chMax val="0"/>
          <dgm:chPref val="0"/>
        </dgm:presLayoutVars>
      </dgm:prSet>
      <dgm:spPr>
        <a:blipFill>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dgm:spPr>
    </dgm:pt>
    <dgm:pt modelId="{95A8F6B6-1C26-F744-966E-DCDEA19BF53B}" type="pres">
      <dgm:prSet presAssocID="{B39FC80C-224E-A545-8722-2BC0F347FA2B}" presName="ChildComposite" presStyleCnt="0"/>
      <dgm:spPr/>
    </dgm:pt>
    <dgm:pt modelId="{28B8BA8D-AE21-8647-B9AD-07BC5C6CE560}" type="pres">
      <dgm:prSet presAssocID="{B39FC80C-224E-A545-8722-2BC0F347FA2B}" presName="Child" presStyleLbl="node1" presStyleIdx="4" presStyleCnt="8">
        <dgm:presLayoutVars>
          <dgm:chMax val="0"/>
          <dgm:chPref val="0"/>
          <dgm:bulletEnabled val="1"/>
        </dgm:presLayoutVars>
      </dgm:prSet>
      <dgm:spPr/>
      <dgm:t>
        <a:bodyPr/>
        <a:lstStyle/>
        <a:p>
          <a:endParaRPr lang="en-US"/>
        </a:p>
      </dgm:t>
    </dgm:pt>
    <dgm:pt modelId="{EB97FAA1-3929-2444-A584-F708607A43D7}" type="pres">
      <dgm:prSet presAssocID="{B39FC80C-224E-A545-8722-2BC0F347FA2B}" presName="Parent" presStyleLbl="revTx" presStyleIdx="4" presStyleCnt="8">
        <dgm:presLayoutVars>
          <dgm:chMax val="1"/>
          <dgm:chPref val="0"/>
          <dgm:bulletEnabled val="1"/>
        </dgm:presLayoutVars>
      </dgm:prSet>
      <dgm:spPr/>
      <dgm:t>
        <a:bodyPr/>
        <a:lstStyle/>
        <a:p>
          <a:endParaRPr lang="en-US"/>
        </a:p>
      </dgm:t>
    </dgm:pt>
    <dgm:pt modelId="{D849FF67-7904-C74E-B541-008C15A64DFD}" type="pres">
      <dgm:prSet presAssocID="{B0D0BCE2-F444-7B49-9373-BCCE560CB23A}" presName="sibTrans" presStyleCnt="0"/>
      <dgm:spPr/>
    </dgm:pt>
    <dgm:pt modelId="{06A5AC71-4E83-8748-8E77-23D1E85EC50A}" type="pres">
      <dgm:prSet presAssocID="{AF06846F-E13A-104D-9F63-10F76D0D4352}" presName="composite" presStyleCnt="0">
        <dgm:presLayoutVars>
          <dgm:chMax val="1"/>
          <dgm:chPref val="1"/>
        </dgm:presLayoutVars>
      </dgm:prSet>
      <dgm:spPr/>
    </dgm:pt>
    <dgm:pt modelId="{1B8A4761-27B4-5A4A-ABE5-0C6FF752957C}" type="pres">
      <dgm:prSet presAssocID="{AF06846F-E13A-104D-9F63-10F76D0D4352}" presName="Accent" presStyleLbl="trAlignAcc1" presStyleIdx="5" presStyleCnt="8">
        <dgm:presLayoutVars>
          <dgm:chMax val="0"/>
          <dgm:chPref val="0"/>
        </dgm:presLayoutVars>
      </dgm:prSet>
      <dgm:spPr/>
    </dgm:pt>
    <dgm:pt modelId="{94FC3D0E-67F8-BE4F-AC95-8FF797965AE0}" type="pres">
      <dgm:prSet presAssocID="{AF06846F-E13A-104D-9F63-10F76D0D4352}" presName="Image" presStyleLbl="alignImgPlace1" presStyleIdx="5" presStyleCnt="8">
        <dgm:presLayoutVars>
          <dgm:chMax val="0"/>
          <dgm:chPref val="0"/>
        </dgm:presLayoutVars>
      </dgm:prSet>
      <dgm:spPr>
        <a:blipFill>
          <a:blip xmlns:r="http://schemas.openxmlformats.org/officeDocument/2006/relationships" r:embed="rId6" cstate="screen">
            <a:extLst>
              <a:ext uri="{28A0092B-C50C-407E-A947-70E740481C1C}">
                <a14:useLocalDpi xmlns:a14="http://schemas.microsoft.com/office/drawing/2010/main"/>
              </a:ext>
            </a:extLst>
          </a:blip>
          <a:srcRect/>
          <a:stretch>
            <a:fillRect/>
          </a:stretch>
        </a:blipFill>
      </dgm:spPr>
    </dgm:pt>
    <dgm:pt modelId="{CFF2948A-F675-FD45-8404-982856FD639A}" type="pres">
      <dgm:prSet presAssocID="{AF06846F-E13A-104D-9F63-10F76D0D4352}" presName="ChildComposite" presStyleCnt="0"/>
      <dgm:spPr/>
    </dgm:pt>
    <dgm:pt modelId="{F11B8F7A-C5FF-E142-8742-6EDB196CD97B}" type="pres">
      <dgm:prSet presAssocID="{AF06846F-E13A-104D-9F63-10F76D0D4352}" presName="Child" presStyleLbl="node1" presStyleIdx="5" presStyleCnt="8">
        <dgm:presLayoutVars>
          <dgm:chMax val="0"/>
          <dgm:chPref val="0"/>
          <dgm:bulletEnabled val="1"/>
        </dgm:presLayoutVars>
      </dgm:prSet>
      <dgm:spPr/>
      <dgm:t>
        <a:bodyPr/>
        <a:lstStyle/>
        <a:p>
          <a:endParaRPr lang="en-US"/>
        </a:p>
      </dgm:t>
    </dgm:pt>
    <dgm:pt modelId="{6A2F914D-ED42-6C4B-820F-BDACDDD51C1F}" type="pres">
      <dgm:prSet presAssocID="{AF06846F-E13A-104D-9F63-10F76D0D4352}" presName="Parent" presStyleLbl="revTx" presStyleIdx="5" presStyleCnt="8">
        <dgm:presLayoutVars>
          <dgm:chMax val="1"/>
          <dgm:chPref val="0"/>
          <dgm:bulletEnabled val="1"/>
        </dgm:presLayoutVars>
      </dgm:prSet>
      <dgm:spPr/>
      <dgm:t>
        <a:bodyPr/>
        <a:lstStyle/>
        <a:p>
          <a:endParaRPr lang="en-US"/>
        </a:p>
      </dgm:t>
    </dgm:pt>
    <dgm:pt modelId="{F2E6391F-D7B7-C849-9711-7D576DAF0913}" type="pres">
      <dgm:prSet presAssocID="{0EE8A569-A304-9342-8AF4-B12316C65C36}" presName="sibTrans" presStyleCnt="0"/>
      <dgm:spPr/>
    </dgm:pt>
    <dgm:pt modelId="{25389451-AD57-ED40-BE7C-E5DDB46F7060}" type="pres">
      <dgm:prSet presAssocID="{3F30B410-0A57-7F49-9818-E77EADDF477B}" presName="composite" presStyleCnt="0">
        <dgm:presLayoutVars>
          <dgm:chMax val="1"/>
          <dgm:chPref val="1"/>
        </dgm:presLayoutVars>
      </dgm:prSet>
      <dgm:spPr/>
    </dgm:pt>
    <dgm:pt modelId="{194AE870-0CA6-BA45-B2E2-FCEAA924A799}" type="pres">
      <dgm:prSet presAssocID="{3F30B410-0A57-7F49-9818-E77EADDF477B}" presName="Accent" presStyleLbl="trAlignAcc1" presStyleIdx="6" presStyleCnt="8">
        <dgm:presLayoutVars>
          <dgm:chMax val="0"/>
          <dgm:chPref val="0"/>
        </dgm:presLayoutVars>
      </dgm:prSet>
      <dgm:spPr/>
    </dgm:pt>
    <dgm:pt modelId="{F9D5833D-7C57-8B4F-BB59-B5F8A06CE597}" type="pres">
      <dgm:prSet presAssocID="{3F30B410-0A57-7F49-9818-E77EADDF477B}" presName="Image" presStyleLbl="alignImgPlace1" presStyleIdx="6" presStyleCnt="8">
        <dgm:presLayoutVars>
          <dgm:chMax val="0"/>
          <dgm:chPref val="0"/>
        </dgm:presLayoutVars>
      </dgm:prSet>
      <dgm:spPr>
        <a:blipFill>
          <a:blip xmlns:r="http://schemas.openxmlformats.org/officeDocument/2006/relationships" r:embed="rId7" cstate="screen">
            <a:extLst>
              <a:ext uri="{28A0092B-C50C-407E-A947-70E740481C1C}">
                <a14:useLocalDpi xmlns:a14="http://schemas.microsoft.com/office/drawing/2010/main"/>
              </a:ext>
            </a:extLst>
          </a:blip>
          <a:srcRect/>
          <a:stretch>
            <a:fillRect/>
          </a:stretch>
        </a:blipFill>
      </dgm:spPr>
    </dgm:pt>
    <dgm:pt modelId="{3844337D-E082-1B4C-A75D-00642A2509D3}" type="pres">
      <dgm:prSet presAssocID="{3F30B410-0A57-7F49-9818-E77EADDF477B}" presName="ChildComposite" presStyleCnt="0"/>
      <dgm:spPr/>
    </dgm:pt>
    <dgm:pt modelId="{7383BBF7-E1A8-2945-B449-8CFE05374970}" type="pres">
      <dgm:prSet presAssocID="{3F30B410-0A57-7F49-9818-E77EADDF477B}" presName="Child" presStyleLbl="node1" presStyleIdx="6" presStyleCnt="8">
        <dgm:presLayoutVars>
          <dgm:chMax val="0"/>
          <dgm:chPref val="0"/>
          <dgm:bulletEnabled val="1"/>
        </dgm:presLayoutVars>
      </dgm:prSet>
      <dgm:spPr/>
      <dgm:t>
        <a:bodyPr/>
        <a:lstStyle/>
        <a:p>
          <a:endParaRPr lang="en-US"/>
        </a:p>
      </dgm:t>
    </dgm:pt>
    <dgm:pt modelId="{AFF52FDF-121A-4848-BA8B-7E2D2A9E7E55}" type="pres">
      <dgm:prSet presAssocID="{3F30B410-0A57-7F49-9818-E77EADDF477B}" presName="Parent" presStyleLbl="revTx" presStyleIdx="6" presStyleCnt="8">
        <dgm:presLayoutVars>
          <dgm:chMax val="1"/>
          <dgm:chPref val="0"/>
          <dgm:bulletEnabled val="1"/>
        </dgm:presLayoutVars>
      </dgm:prSet>
      <dgm:spPr/>
      <dgm:t>
        <a:bodyPr/>
        <a:lstStyle/>
        <a:p>
          <a:endParaRPr lang="en-US"/>
        </a:p>
      </dgm:t>
    </dgm:pt>
    <dgm:pt modelId="{730B3A87-42A5-0E4B-82C8-CCFAB5E335AD}" type="pres">
      <dgm:prSet presAssocID="{C222F9FA-93D5-0D48-A849-7485806A9CBB}" presName="sibTrans" presStyleCnt="0"/>
      <dgm:spPr/>
    </dgm:pt>
    <dgm:pt modelId="{68805AB3-51B8-FA49-BB4F-688E28861DFF}" type="pres">
      <dgm:prSet presAssocID="{20569E32-3DA3-2D4A-8266-36A5AF54FB0C}" presName="composite" presStyleCnt="0">
        <dgm:presLayoutVars>
          <dgm:chMax val="1"/>
          <dgm:chPref val="1"/>
        </dgm:presLayoutVars>
      </dgm:prSet>
      <dgm:spPr/>
    </dgm:pt>
    <dgm:pt modelId="{477E028D-0860-2649-AFB5-61A59382B0D5}" type="pres">
      <dgm:prSet presAssocID="{20569E32-3DA3-2D4A-8266-36A5AF54FB0C}" presName="Accent" presStyleLbl="trAlignAcc1" presStyleIdx="7" presStyleCnt="8">
        <dgm:presLayoutVars>
          <dgm:chMax val="0"/>
          <dgm:chPref val="0"/>
        </dgm:presLayoutVars>
      </dgm:prSet>
      <dgm:spPr/>
    </dgm:pt>
    <dgm:pt modelId="{E4A1DDD3-D5F3-D345-B5B8-AFF3986E8D12}" type="pres">
      <dgm:prSet presAssocID="{20569E32-3DA3-2D4A-8266-36A5AF54FB0C}" presName="Image" presStyleLbl="alignImgPlace1" presStyleIdx="7" presStyleCnt="8">
        <dgm:presLayoutVars>
          <dgm:chMax val="0"/>
          <dgm:chPref val="0"/>
        </dgm:presLayoutVars>
      </dgm:prSet>
      <dgm:spPr>
        <a:blipFill>
          <a:blip xmlns:r="http://schemas.openxmlformats.org/officeDocument/2006/relationships" r:embed="rId8" cstate="screen">
            <a:extLst>
              <a:ext uri="{28A0092B-C50C-407E-A947-70E740481C1C}">
                <a14:useLocalDpi xmlns:a14="http://schemas.microsoft.com/office/drawing/2010/main"/>
              </a:ext>
            </a:extLst>
          </a:blip>
          <a:srcRect/>
          <a:stretch>
            <a:fillRect/>
          </a:stretch>
        </a:blipFill>
      </dgm:spPr>
    </dgm:pt>
    <dgm:pt modelId="{EC056808-4B1A-D541-B083-6E809E218C7E}" type="pres">
      <dgm:prSet presAssocID="{20569E32-3DA3-2D4A-8266-36A5AF54FB0C}" presName="ChildComposite" presStyleCnt="0"/>
      <dgm:spPr/>
    </dgm:pt>
    <dgm:pt modelId="{B2C55694-BD81-EA42-B614-E5C17556EE98}" type="pres">
      <dgm:prSet presAssocID="{20569E32-3DA3-2D4A-8266-36A5AF54FB0C}" presName="Child" presStyleLbl="node1" presStyleIdx="7" presStyleCnt="8">
        <dgm:presLayoutVars>
          <dgm:chMax val="0"/>
          <dgm:chPref val="0"/>
          <dgm:bulletEnabled val="1"/>
        </dgm:presLayoutVars>
      </dgm:prSet>
      <dgm:spPr/>
      <dgm:t>
        <a:bodyPr/>
        <a:lstStyle/>
        <a:p>
          <a:endParaRPr lang="en-US"/>
        </a:p>
      </dgm:t>
    </dgm:pt>
    <dgm:pt modelId="{F76029A9-DA43-8A41-852A-E117CBCC8F4E}" type="pres">
      <dgm:prSet presAssocID="{20569E32-3DA3-2D4A-8266-36A5AF54FB0C}" presName="Parent" presStyleLbl="revTx" presStyleIdx="7" presStyleCnt="8">
        <dgm:presLayoutVars>
          <dgm:chMax val="1"/>
          <dgm:chPref val="0"/>
          <dgm:bulletEnabled val="1"/>
        </dgm:presLayoutVars>
      </dgm:prSet>
      <dgm:spPr/>
      <dgm:t>
        <a:bodyPr/>
        <a:lstStyle/>
        <a:p>
          <a:endParaRPr lang="en-US"/>
        </a:p>
      </dgm:t>
    </dgm:pt>
  </dgm:ptLst>
  <dgm:cxnLst>
    <dgm:cxn modelId="{97D883A2-045E-644A-B572-354685B36543}" srcId="{F91FE1E2-15D9-F04E-B813-FFA0AA08158B}" destId="{20569E32-3DA3-2D4A-8266-36A5AF54FB0C}" srcOrd="7" destOrd="0" parTransId="{53FAA5A7-DD8F-4F42-93E1-1C5ECA935CC6}" sibTransId="{361BA508-5ED1-8B47-B1DF-7EE4E1B5352A}"/>
    <dgm:cxn modelId="{38CF6D41-E41C-FA46-AE73-16755F37B6E1}" srcId="{BF4845AE-C4B9-2F4E-8F7D-38268EED666C}" destId="{0A3B8E51-063A-9847-A6D0-DC447AF938D3}" srcOrd="0" destOrd="0" parTransId="{198B23AF-737F-FA4F-9782-7DA53EA8C260}" sibTransId="{60E286C0-49AC-5542-8AA7-1772E6C3683C}"/>
    <dgm:cxn modelId="{28D66EA4-9ED4-0745-944D-BE2034997B20}" srcId="{F91FE1E2-15D9-F04E-B813-FFA0AA08158B}" destId="{BF4845AE-C4B9-2F4E-8F7D-38268EED666C}" srcOrd="2" destOrd="0" parTransId="{A67682A2-A167-5646-B7EC-D3F331507741}" sibTransId="{53F5AF4F-84AF-E342-B0B6-68C154EB8C67}"/>
    <dgm:cxn modelId="{B1C86893-253D-3C46-AE12-348555D0895D}" srcId="{43FFC277-3BD1-C94B-A7DE-488EE876CA52}" destId="{A2250BD4-14EB-7345-86FF-048ECCDF3457}" srcOrd="0" destOrd="0" parTransId="{7360E124-6622-0A4A-98D7-1225C104A181}" sibTransId="{938701A0-92C2-A649-9302-32E47C94C582}"/>
    <dgm:cxn modelId="{2E13F91F-4C7F-DC4A-AE21-8614BBCF7E5A}" srcId="{D402D3F8-3F6B-0B40-9335-E1E641675D70}" destId="{E4AE6AA7-394E-1F44-AED3-AADD660B7503}" srcOrd="0" destOrd="0" parTransId="{1737DAE7-7B40-B448-B9CE-9E06BFA2E887}" sibTransId="{5D01DF95-6078-0146-9EA4-F61A44C0F95C}"/>
    <dgm:cxn modelId="{2B82D18B-0D8E-084C-9A2B-2C6F1C417E48}" type="presOf" srcId="{43FFC277-3BD1-C94B-A7DE-488EE876CA52}" destId="{402C1468-02BB-C845-B71E-7139F35562FB}" srcOrd="0" destOrd="0" presId="urn:microsoft.com/office/officeart/2008/layout/CaptionedPictures"/>
    <dgm:cxn modelId="{D6EA7BEE-59AC-F543-985F-9B4BA58A1883}" type="presOf" srcId="{E4AE6AA7-394E-1F44-AED3-AADD660B7503}" destId="{B79DDE9F-77D3-9B48-BE47-AE96920D89FA}" srcOrd="0" destOrd="0" presId="urn:microsoft.com/office/officeart/2008/layout/CaptionedPictures"/>
    <dgm:cxn modelId="{495F064B-1191-E542-9169-37F0E3D9D4FF}" srcId="{20569E32-3DA3-2D4A-8266-36A5AF54FB0C}" destId="{0EAA3634-1A20-424E-8732-B7ABAC215253}" srcOrd="0" destOrd="0" parTransId="{BF9FECC9-4262-0240-B9B3-0808219CF243}" sibTransId="{AE433C62-8F7D-0348-ABB7-2B0FCCF41441}"/>
    <dgm:cxn modelId="{94E6EBFE-F67C-8049-A7FD-367F01DB1218}" srcId="{F91FE1E2-15D9-F04E-B813-FFA0AA08158B}" destId="{3F30B410-0A57-7F49-9818-E77EADDF477B}" srcOrd="6" destOrd="0" parTransId="{E8B7D90E-BB6F-9B45-8045-560349A32353}" sibTransId="{C222F9FA-93D5-0D48-A849-7485806A9CBB}"/>
    <dgm:cxn modelId="{C2F4FD3F-5D85-3948-9D80-A2867E05C906}" type="presOf" srcId="{B39FC80C-224E-A545-8722-2BC0F347FA2B}" destId="{EB97FAA1-3929-2444-A584-F708607A43D7}" srcOrd="0" destOrd="0" presId="urn:microsoft.com/office/officeart/2008/layout/CaptionedPictures"/>
    <dgm:cxn modelId="{386B997F-47EA-0A46-A58B-9942C9E9AAB8}" srcId="{F91FE1E2-15D9-F04E-B813-FFA0AA08158B}" destId="{43FFC277-3BD1-C94B-A7DE-488EE876CA52}" srcOrd="3" destOrd="0" parTransId="{CCEF1047-5382-4646-AD75-1D494A05415F}" sibTransId="{FA8C2B14-E873-394A-9869-5CE7DE8C8A2B}"/>
    <dgm:cxn modelId="{F1001211-609B-1948-B681-30993D360930}" srcId="{F91FE1E2-15D9-F04E-B813-FFA0AA08158B}" destId="{753E83CD-CEB2-D543-94BA-1CE940267350}" srcOrd="0" destOrd="0" parTransId="{B3829281-36DC-7A47-95A5-45D24EAF4D30}" sibTransId="{454176A1-BA6D-2846-B247-9252D8E71C60}"/>
    <dgm:cxn modelId="{78E86540-F896-BD44-8A85-83675D0131D8}" type="presOf" srcId="{205F14A7-EC1C-A24E-84AD-D4D7884DA398}" destId="{F11B8F7A-C5FF-E142-8742-6EDB196CD97B}" srcOrd="0" destOrd="0" presId="urn:microsoft.com/office/officeart/2008/layout/CaptionedPictures"/>
    <dgm:cxn modelId="{809FCEA9-F77F-BD43-BF5C-188CE78036AC}" type="presOf" srcId="{A2250BD4-14EB-7345-86FF-048ECCDF3457}" destId="{23D1848F-95C3-6540-B13B-81CE37B8E796}" srcOrd="0" destOrd="0" presId="urn:microsoft.com/office/officeart/2008/layout/CaptionedPictures"/>
    <dgm:cxn modelId="{60631B7D-5D6B-E941-B07F-1D799F5F4E28}" type="presOf" srcId="{8AE8FEC1-5FF2-7D49-A5BA-14B10F9E40E8}" destId="{7383BBF7-E1A8-2945-B449-8CFE05374970}" srcOrd="0" destOrd="0" presId="urn:microsoft.com/office/officeart/2008/layout/CaptionedPictures"/>
    <dgm:cxn modelId="{5514DA7F-696A-9D4E-99EE-D1AE7FBF326E}" type="presOf" srcId="{0A3B8E51-063A-9847-A6D0-DC447AF938D3}" destId="{57FD573B-6C00-804A-B391-CB0F755F9156}" srcOrd="0" destOrd="0" presId="urn:microsoft.com/office/officeart/2008/layout/CaptionedPictures"/>
    <dgm:cxn modelId="{6A14C1FD-E172-3D45-85D7-49D5320188AB}" srcId="{F91FE1E2-15D9-F04E-B813-FFA0AA08158B}" destId="{B39FC80C-224E-A545-8722-2BC0F347FA2B}" srcOrd="4" destOrd="0" parTransId="{06E27635-C8E5-6240-AC1F-E27C73122B98}" sibTransId="{B0D0BCE2-F444-7B49-9373-BCCE560CB23A}"/>
    <dgm:cxn modelId="{81D32B03-F17C-294E-B54E-B8E3B1E3CC7E}" type="presOf" srcId="{20569E32-3DA3-2D4A-8266-36A5AF54FB0C}" destId="{F76029A9-DA43-8A41-852A-E117CBCC8F4E}" srcOrd="0" destOrd="0" presId="urn:microsoft.com/office/officeart/2008/layout/CaptionedPictures"/>
    <dgm:cxn modelId="{68896B13-FF52-154B-8805-7AC6D3D02E0C}" type="presOf" srcId="{0EAA3634-1A20-424E-8732-B7ABAC215253}" destId="{B2C55694-BD81-EA42-B614-E5C17556EE98}" srcOrd="0" destOrd="0" presId="urn:microsoft.com/office/officeart/2008/layout/CaptionedPictures"/>
    <dgm:cxn modelId="{E4F86E77-4E87-4849-8C7F-FB7F1733FDFE}" srcId="{B39FC80C-224E-A545-8722-2BC0F347FA2B}" destId="{8CA1EDAE-F64A-5241-8639-1AE9F28BC6E8}" srcOrd="0" destOrd="0" parTransId="{B121F26B-40F8-1F4F-880A-3E1EB725DCF2}" sibTransId="{696DB133-B54A-9C48-9C9F-EEC083629523}"/>
    <dgm:cxn modelId="{9CF8BBA0-4479-7840-8BC1-7CFFA0570245}" type="presOf" srcId="{F91FE1E2-15D9-F04E-B813-FFA0AA08158B}" destId="{B770D586-E92B-2D45-BBD4-903EF977FCB4}" srcOrd="0" destOrd="0" presId="urn:microsoft.com/office/officeart/2008/layout/CaptionedPictures"/>
    <dgm:cxn modelId="{377881DB-32DD-984C-9395-5AD44D8CE82C}" srcId="{AF06846F-E13A-104D-9F63-10F76D0D4352}" destId="{205F14A7-EC1C-A24E-84AD-D4D7884DA398}" srcOrd="0" destOrd="0" parTransId="{C7184818-09FC-214D-A697-9E0CB7EA08DC}" sibTransId="{17388371-82E6-4F44-8B24-585FD0AF20DF}"/>
    <dgm:cxn modelId="{4071C35A-5218-1E40-ABCD-A7292086D891}" srcId="{F91FE1E2-15D9-F04E-B813-FFA0AA08158B}" destId="{AF06846F-E13A-104D-9F63-10F76D0D4352}" srcOrd="5" destOrd="0" parTransId="{D8BE6273-9B2C-A44B-B100-A3369E538726}" sibTransId="{0EE8A569-A304-9342-8AF4-B12316C65C36}"/>
    <dgm:cxn modelId="{9CA5D121-F545-9549-8C72-D952B07ED1D2}" type="presOf" srcId="{753E83CD-CEB2-D543-94BA-1CE940267350}" destId="{1492FF72-2B3B-FD40-9F36-F185E014E13B}" srcOrd="0" destOrd="0" presId="urn:microsoft.com/office/officeart/2008/layout/CaptionedPictures"/>
    <dgm:cxn modelId="{C3E2BDA0-211B-4441-8440-07DBF4766C2A}" type="presOf" srcId="{71ABB492-64BB-1C40-945F-3CF577036BCF}" destId="{6BEC74A4-AD82-144A-A64F-397F9FA23054}" srcOrd="0" destOrd="0" presId="urn:microsoft.com/office/officeart/2008/layout/CaptionedPictures"/>
    <dgm:cxn modelId="{028AFD39-8CEE-7E47-B999-486A8C7C5599}" srcId="{753E83CD-CEB2-D543-94BA-1CE940267350}" destId="{71ABB492-64BB-1C40-945F-3CF577036BCF}" srcOrd="0" destOrd="0" parTransId="{6A955FB7-AD87-3441-B06A-7EDE990C9331}" sibTransId="{4EC9DA87-E83F-7D49-A24A-EC6563FA279E}"/>
    <dgm:cxn modelId="{A496DF61-C7CE-6442-BC56-CA060D1D5D6D}" type="presOf" srcId="{AF06846F-E13A-104D-9F63-10F76D0D4352}" destId="{6A2F914D-ED42-6C4B-820F-BDACDDD51C1F}" srcOrd="0" destOrd="0" presId="urn:microsoft.com/office/officeart/2008/layout/CaptionedPictures"/>
    <dgm:cxn modelId="{E396129D-581F-594B-820C-9F002684C8F6}" type="presOf" srcId="{D402D3F8-3F6B-0B40-9335-E1E641675D70}" destId="{FEAA38F8-7623-154E-8A07-831637A3900C}" srcOrd="0" destOrd="0" presId="urn:microsoft.com/office/officeart/2008/layout/CaptionedPictures"/>
    <dgm:cxn modelId="{8B0C7E26-F878-2546-865F-21DADB2F3786}" srcId="{F91FE1E2-15D9-F04E-B813-FFA0AA08158B}" destId="{D402D3F8-3F6B-0B40-9335-E1E641675D70}" srcOrd="1" destOrd="0" parTransId="{686168D2-BA37-2344-92A5-0DFE469A99FE}" sibTransId="{E5AF2F92-C3C1-2240-BDFE-1C37829D2EFD}"/>
    <dgm:cxn modelId="{62184E19-29A4-5F44-BECB-854D10925183}" type="presOf" srcId="{BF4845AE-C4B9-2F4E-8F7D-38268EED666C}" destId="{E2BF6363-913C-3D44-9E7A-F057511C94EA}" srcOrd="0" destOrd="0" presId="urn:microsoft.com/office/officeart/2008/layout/CaptionedPictures"/>
    <dgm:cxn modelId="{CE133A80-4EA0-CA4C-A080-99E1C0EEAE28}" srcId="{3F30B410-0A57-7F49-9818-E77EADDF477B}" destId="{8AE8FEC1-5FF2-7D49-A5BA-14B10F9E40E8}" srcOrd="0" destOrd="0" parTransId="{41498B70-7224-204B-9D1C-8E6A013F5735}" sibTransId="{4F188468-1FE3-6B41-A627-E2E6EFDB77A2}"/>
    <dgm:cxn modelId="{C07B7A8C-3792-3C43-AB07-E5EE34D6AB7B}" type="presOf" srcId="{3F30B410-0A57-7F49-9818-E77EADDF477B}" destId="{AFF52FDF-121A-4848-BA8B-7E2D2A9E7E55}" srcOrd="0" destOrd="0" presId="urn:microsoft.com/office/officeart/2008/layout/CaptionedPictures"/>
    <dgm:cxn modelId="{DE4114ED-8F2F-A640-8B7D-7A1985446DD7}" type="presOf" srcId="{8CA1EDAE-F64A-5241-8639-1AE9F28BC6E8}" destId="{28B8BA8D-AE21-8647-B9AD-07BC5C6CE560}" srcOrd="0" destOrd="0" presId="urn:microsoft.com/office/officeart/2008/layout/CaptionedPictures"/>
    <dgm:cxn modelId="{C4F7603E-7512-534B-BB73-15DC57F639D0}" type="presParOf" srcId="{B770D586-E92B-2D45-BBD4-903EF977FCB4}" destId="{336BC907-3183-6349-803C-5C2BC5E54CAC}" srcOrd="0" destOrd="0" presId="urn:microsoft.com/office/officeart/2008/layout/CaptionedPictures"/>
    <dgm:cxn modelId="{5B824454-614A-744A-8164-EF9451AE9B1D}" type="presParOf" srcId="{336BC907-3183-6349-803C-5C2BC5E54CAC}" destId="{3C7BB1DB-9281-EC4A-81E7-2406956B1A6D}" srcOrd="0" destOrd="0" presId="urn:microsoft.com/office/officeart/2008/layout/CaptionedPictures"/>
    <dgm:cxn modelId="{2B9FDF1A-D673-EE45-9F19-C73828D2F5B0}" type="presParOf" srcId="{336BC907-3183-6349-803C-5C2BC5E54CAC}" destId="{8163A1ED-1966-5448-BBEA-00AE987F602C}" srcOrd="1" destOrd="0" presId="urn:microsoft.com/office/officeart/2008/layout/CaptionedPictures"/>
    <dgm:cxn modelId="{147E0F2B-4809-C649-AF4D-187565FFA300}" type="presParOf" srcId="{336BC907-3183-6349-803C-5C2BC5E54CAC}" destId="{EC2D24AD-FD5C-C64C-B595-037266A0ED3D}" srcOrd="2" destOrd="0" presId="urn:microsoft.com/office/officeart/2008/layout/CaptionedPictures"/>
    <dgm:cxn modelId="{F1A342E9-F5BB-F34D-9625-59E3DE3FC87F}" type="presParOf" srcId="{EC2D24AD-FD5C-C64C-B595-037266A0ED3D}" destId="{6BEC74A4-AD82-144A-A64F-397F9FA23054}" srcOrd="0" destOrd="0" presId="urn:microsoft.com/office/officeart/2008/layout/CaptionedPictures"/>
    <dgm:cxn modelId="{33E94A84-D455-EC4C-9BBD-E03AB69F73D6}" type="presParOf" srcId="{EC2D24AD-FD5C-C64C-B595-037266A0ED3D}" destId="{1492FF72-2B3B-FD40-9F36-F185E014E13B}" srcOrd="1" destOrd="0" presId="urn:microsoft.com/office/officeart/2008/layout/CaptionedPictures"/>
    <dgm:cxn modelId="{3B3B74EA-03AA-5C41-B48E-BC716A76BBBA}" type="presParOf" srcId="{B770D586-E92B-2D45-BBD4-903EF977FCB4}" destId="{C23B7E00-7D9A-1144-AAA9-823A82E68E1A}" srcOrd="1" destOrd="0" presId="urn:microsoft.com/office/officeart/2008/layout/CaptionedPictures"/>
    <dgm:cxn modelId="{9FCEEC3A-88BB-6846-BB78-705598BD6A97}" type="presParOf" srcId="{B770D586-E92B-2D45-BBD4-903EF977FCB4}" destId="{348CC005-5786-3843-92FD-3B395875C92F}" srcOrd="2" destOrd="0" presId="urn:microsoft.com/office/officeart/2008/layout/CaptionedPictures"/>
    <dgm:cxn modelId="{C4BE533A-D75E-F94B-8DF0-C12BB7CDBBA2}" type="presParOf" srcId="{348CC005-5786-3843-92FD-3B395875C92F}" destId="{4AAA452A-7FE8-764E-AF4B-227EFDC6FEDA}" srcOrd="0" destOrd="0" presId="urn:microsoft.com/office/officeart/2008/layout/CaptionedPictures"/>
    <dgm:cxn modelId="{16D3F7FD-1471-AF43-8138-EA2570E0929F}" type="presParOf" srcId="{348CC005-5786-3843-92FD-3B395875C92F}" destId="{7A0B0085-5C07-5749-BE56-C5B5BE25D383}" srcOrd="1" destOrd="0" presId="urn:microsoft.com/office/officeart/2008/layout/CaptionedPictures"/>
    <dgm:cxn modelId="{C823F58F-19AA-664F-889E-8ECA04A7924C}" type="presParOf" srcId="{348CC005-5786-3843-92FD-3B395875C92F}" destId="{1A31E4CE-9A3B-8E44-A6D1-15C85037969B}" srcOrd="2" destOrd="0" presId="urn:microsoft.com/office/officeart/2008/layout/CaptionedPictures"/>
    <dgm:cxn modelId="{E3FC5C73-B4DA-B349-B8BF-E743140130E4}" type="presParOf" srcId="{1A31E4CE-9A3B-8E44-A6D1-15C85037969B}" destId="{B79DDE9F-77D3-9B48-BE47-AE96920D89FA}" srcOrd="0" destOrd="0" presId="urn:microsoft.com/office/officeart/2008/layout/CaptionedPictures"/>
    <dgm:cxn modelId="{F236E9AE-EF74-4944-995E-D03641FF6906}" type="presParOf" srcId="{1A31E4CE-9A3B-8E44-A6D1-15C85037969B}" destId="{FEAA38F8-7623-154E-8A07-831637A3900C}" srcOrd="1" destOrd="0" presId="urn:microsoft.com/office/officeart/2008/layout/CaptionedPictures"/>
    <dgm:cxn modelId="{0029AE10-142C-3644-8D9B-0F851E0C6FEB}" type="presParOf" srcId="{B770D586-E92B-2D45-BBD4-903EF977FCB4}" destId="{539FA62F-79E6-9A41-A35D-C988754924B1}" srcOrd="3" destOrd="0" presId="urn:microsoft.com/office/officeart/2008/layout/CaptionedPictures"/>
    <dgm:cxn modelId="{E9E3B48D-C01D-7640-A612-89F19994CD4E}" type="presParOf" srcId="{B770D586-E92B-2D45-BBD4-903EF977FCB4}" destId="{24CAD8AB-8698-824B-A752-283D679AF977}" srcOrd="4" destOrd="0" presId="urn:microsoft.com/office/officeart/2008/layout/CaptionedPictures"/>
    <dgm:cxn modelId="{B46784F5-B881-CC48-9095-72A1821B3E37}" type="presParOf" srcId="{24CAD8AB-8698-824B-A752-283D679AF977}" destId="{0110472E-B98C-9845-8022-0D1152A714A0}" srcOrd="0" destOrd="0" presId="urn:microsoft.com/office/officeart/2008/layout/CaptionedPictures"/>
    <dgm:cxn modelId="{50E46C6E-814B-8148-93BF-70F923E34F38}" type="presParOf" srcId="{24CAD8AB-8698-824B-A752-283D679AF977}" destId="{91725959-F8A0-974B-A85A-2D77A7D31159}" srcOrd="1" destOrd="0" presId="urn:microsoft.com/office/officeart/2008/layout/CaptionedPictures"/>
    <dgm:cxn modelId="{5E2634ED-6212-7040-8462-BD762C5E0482}" type="presParOf" srcId="{24CAD8AB-8698-824B-A752-283D679AF977}" destId="{8BFCEA02-421A-CD4E-9743-7AAF8AA4689F}" srcOrd="2" destOrd="0" presId="urn:microsoft.com/office/officeart/2008/layout/CaptionedPictures"/>
    <dgm:cxn modelId="{5C97AD85-AC0C-BF49-B433-B6341B440E06}" type="presParOf" srcId="{8BFCEA02-421A-CD4E-9743-7AAF8AA4689F}" destId="{57FD573B-6C00-804A-B391-CB0F755F9156}" srcOrd="0" destOrd="0" presId="urn:microsoft.com/office/officeart/2008/layout/CaptionedPictures"/>
    <dgm:cxn modelId="{EE56F4A9-8125-5541-9A54-448D2292FC86}" type="presParOf" srcId="{8BFCEA02-421A-CD4E-9743-7AAF8AA4689F}" destId="{E2BF6363-913C-3D44-9E7A-F057511C94EA}" srcOrd="1" destOrd="0" presId="urn:microsoft.com/office/officeart/2008/layout/CaptionedPictures"/>
    <dgm:cxn modelId="{A135505E-D316-2C4E-A3B3-E32D1B3F64F4}" type="presParOf" srcId="{B770D586-E92B-2D45-BBD4-903EF977FCB4}" destId="{216A75C4-C334-D64A-8D35-5160B43691C3}" srcOrd="5" destOrd="0" presId="urn:microsoft.com/office/officeart/2008/layout/CaptionedPictures"/>
    <dgm:cxn modelId="{CC5C4725-90B8-A042-BE7D-54D0C4DF37B3}" type="presParOf" srcId="{B770D586-E92B-2D45-BBD4-903EF977FCB4}" destId="{3D5B0B6B-198A-7A4D-9CA6-094E5E895789}" srcOrd="6" destOrd="0" presId="urn:microsoft.com/office/officeart/2008/layout/CaptionedPictures"/>
    <dgm:cxn modelId="{89F971AB-EE92-E343-AEED-2A0FCA90ED73}" type="presParOf" srcId="{3D5B0B6B-198A-7A4D-9CA6-094E5E895789}" destId="{934857EA-978D-1E4F-8E35-9E8FDC960732}" srcOrd="0" destOrd="0" presId="urn:microsoft.com/office/officeart/2008/layout/CaptionedPictures"/>
    <dgm:cxn modelId="{E3E7489F-F67A-FC48-B968-2163FC2586CD}" type="presParOf" srcId="{3D5B0B6B-198A-7A4D-9CA6-094E5E895789}" destId="{EE0B638D-1B87-BF4E-AED8-F17B9F350AFC}" srcOrd="1" destOrd="0" presId="urn:microsoft.com/office/officeart/2008/layout/CaptionedPictures"/>
    <dgm:cxn modelId="{F99B1FAA-D945-A242-AB80-F9EED7F423A0}" type="presParOf" srcId="{3D5B0B6B-198A-7A4D-9CA6-094E5E895789}" destId="{C0336EA4-5CF2-B941-A812-7C93551339BA}" srcOrd="2" destOrd="0" presId="urn:microsoft.com/office/officeart/2008/layout/CaptionedPictures"/>
    <dgm:cxn modelId="{53DDEE02-680C-0247-B908-6922289AF8DC}" type="presParOf" srcId="{C0336EA4-5CF2-B941-A812-7C93551339BA}" destId="{23D1848F-95C3-6540-B13B-81CE37B8E796}" srcOrd="0" destOrd="0" presId="urn:microsoft.com/office/officeart/2008/layout/CaptionedPictures"/>
    <dgm:cxn modelId="{91DC4484-7095-C440-B356-96D991F48D64}" type="presParOf" srcId="{C0336EA4-5CF2-B941-A812-7C93551339BA}" destId="{402C1468-02BB-C845-B71E-7139F35562FB}" srcOrd="1" destOrd="0" presId="urn:microsoft.com/office/officeart/2008/layout/CaptionedPictures"/>
    <dgm:cxn modelId="{97CB8FF4-91D9-FF41-A1B3-68720F6CFF39}" type="presParOf" srcId="{B770D586-E92B-2D45-BBD4-903EF977FCB4}" destId="{A01D1B7B-F034-8242-9B91-4D0248E6D04C}" srcOrd="7" destOrd="0" presId="urn:microsoft.com/office/officeart/2008/layout/CaptionedPictures"/>
    <dgm:cxn modelId="{855806F2-46E2-2A48-A0A9-AA67B1C9D12A}" type="presParOf" srcId="{B770D586-E92B-2D45-BBD4-903EF977FCB4}" destId="{39F1AB74-2703-094E-BE5D-4C0080C17767}" srcOrd="8" destOrd="0" presId="urn:microsoft.com/office/officeart/2008/layout/CaptionedPictures"/>
    <dgm:cxn modelId="{45A85ED7-35B5-F045-BB63-13E66912C2AF}" type="presParOf" srcId="{39F1AB74-2703-094E-BE5D-4C0080C17767}" destId="{1992B16D-C6C6-194C-B140-813253F6D39D}" srcOrd="0" destOrd="0" presId="urn:microsoft.com/office/officeart/2008/layout/CaptionedPictures"/>
    <dgm:cxn modelId="{427643A6-8451-7B46-AF22-40B5473AB42D}" type="presParOf" srcId="{39F1AB74-2703-094E-BE5D-4C0080C17767}" destId="{B682D9C3-DA93-1141-9387-C7544E8E9968}" srcOrd="1" destOrd="0" presId="urn:microsoft.com/office/officeart/2008/layout/CaptionedPictures"/>
    <dgm:cxn modelId="{DCD93F89-082B-394E-A458-04F75CFC0939}" type="presParOf" srcId="{39F1AB74-2703-094E-BE5D-4C0080C17767}" destId="{95A8F6B6-1C26-F744-966E-DCDEA19BF53B}" srcOrd="2" destOrd="0" presId="urn:microsoft.com/office/officeart/2008/layout/CaptionedPictures"/>
    <dgm:cxn modelId="{E63116D8-5AAB-914F-BE47-2D51A2524A93}" type="presParOf" srcId="{95A8F6B6-1C26-F744-966E-DCDEA19BF53B}" destId="{28B8BA8D-AE21-8647-B9AD-07BC5C6CE560}" srcOrd="0" destOrd="0" presId="urn:microsoft.com/office/officeart/2008/layout/CaptionedPictures"/>
    <dgm:cxn modelId="{32293FCA-CBC6-6948-A3E3-D530F39BBD05}" type="presParOf" srcId="{95A8F6B6-1C26-F744-966E-DCDEA19BF53B}" destId="{EB97FAA1-3929-2444-A584-F708607A43D7}" srcOrd="1" destOrd="0" presId="urn:microsoft.com/office/officeart/2008/layout/CaptionedPictures"/>
    <dgm:cxn modelId="{EFB9EEDE-6195-0E47-952A-269CAAC17E19}" type="presParOf" srcId="{B770D586-E92B-2D45-BBD4-903EF977FCB4}" destId="{D849FF67-7904-C74E-B541-008C15A64DFD}" srcOrd="9" destOrd="0" presId="urn:microsoft.com/office/officeart/2008/layout/CaptionedPictures"/>
    <dgm:cxn modelId="{9840F26B-A1CB-6C48-8C18-C56D4435B564}" type="presParOf" srcId="{B770D586-E92B-2D45-BBD4-903EF977FCB4}" destId="{06A5AC71-4E83-8748-8E77-23D1E85EC50A}" srcOrd="10" destOrd="0" presId="urn:microsoft.com/office/officeart/2008/layout/CaptionedPictures"/>
    <dgm:cxn modelId="{C5633E03-9C3E-794E-B541-D8DCC755F28A}" type="presParOf" srcId="{06A5AC71-4E83-8748-8E77-23D1E85EC50A}" destId="{1B8A4761-27B4-5A4A-ABE5-0C6FF752957C}" srcOrd="0" destOrd="0" presId="urn:microsoft.com/office/officeart/2008/layout/CaptionedPictures"/>
    <dgm:cxn modelId="{930F1B70-0A9A-0C49-A55B-3035F8FBC6DC}" type="presParOf" srcId="{06A5AC71-4E83-8748-8E77-23D1E85EC50A}" destId="{94FC3D0E-67F8-BE4F-AC95-8FF797965AE0}" srcOrd="1" destOrd="0" presId="urn:microsoft.com/office/officeart/2008/layout/CaptionedPictures"/>
    <dgm:cxn modelId="{F5A92813-4151-BF44-A631-2AE3A34C4078}" type="presParOf" srcId="{06A5AC71-4E83-8748-8E77-23D1E85EC50A}" destId="{CFF2948A-F675-FD45-8404-982856FD639A}" srcOrd="2" destOrd="0" presId="urn:microsoft.com/office/officeart/2008/layout/CaptionedPictures"/>
    <dgm:cxn modelId="{40BFD10A-1615-F149-B7E4-A4E22014E7C1}" type="presParOf" srcId="{CFF2948A-F675-FD45-8404-982856FD639A}" destId="{F11B8F7A-C5FF-E142-8742-6EDB196CD97B}" srcOrd="0" destOrd="0" presId="urn:microsoft.com/office/officeart/2008/layout/CaptionedPictures"/>
    <dgm:cxn modelId="{4BD558F3-3720-7D4D-BFC1-8DB8B1142461}" type="presParOf" srcId="{CFF2948A-F675-FD45-8404-982856FD639A}" destId="{6A2F914D-ED42-6C4B-820F-BDACDDD51C1F}" srcOrd="1" destOrd="0" presId="urn:microsoft.com/office/officeart/2008/layout/CaptionedPictures"/>
    <dgm:cxn modelId="{537284BA-02AC-5744-B62A-CFE75D1CE0BE}" type="presParOf" srcId="{B770D586-E92B-2D45-BBD4-903EF977FCB4}" destId="{F2E6391F-D7B7-C849-9711-7D576DAF0913}" srcOrd="11" destOrd="0" presId="urn:microsoft.com/office/officeart/2008/layout/CaptionedPictures"/>
    <dgm:cxn modelId="{AD6C18CE-6AD6-EF41-864A-47CAF70FE9B4}" type="presParOf" srcId="{B770D586-E92B-2D45-BBD4-903EF977FCB4}" destId="{25389451-AD57-ED40-BE7C-E5DDB46F7060}" srcOrd="12" destOrd="0" presId="urn:microsoft.com/office/officeart/2008/layout/CaptionedPictures"/>
    <dgm:cxn modelId="{161658CB-B630-BE41-9E16-7D665DA066FA}" type="presParOf" srcId="{25389451-AD57-ED40-BE7C-E5DDB46F7060}" destId="{194AE870-0CA6-BA45-B2E2-FCEAA924A799}" srcOrd="0" destOrd="0" presId="urn:microsoft.com/office/officeart/2008/layout/CaptionedPictures"/>
    <dgm:cxn modelId="{B165CF4D-3012-1741-A0A7-57C0EE289711}" type="presParOf" srcId="{25389451-AD57-ED40-BE7C-E5DDB46F7060}" destId="{F9D5833D-7C57-8B4F-BB59-B5F8A06CE597}" srcOrd="1" destOrd="0" presId="urn:microsoft.com/office/officeart/2008/layout/CaptionedPictures"/>
    <dgm:cxn modelId="{C2242479-B63D-D440-8698-BE41853D6563}" type="presParOf" srcId="{25389451-AD57-ED40-BE7C-E5DDB46F7060}" destId="{3844337D-E082-1B4C-A75D-00642A2509D3}" srcOrd="2" destOrd="0" presId="urn:microsoft.com/office/officeart/2008/layout/CaptionedPictures"/>
    <dgm:cxn modelId="{47081656-6226-2C4E-810D-088CA78F0559}" type="presParOf" srcId="{3844337D-E082-1B4C-A75D-00642A2509D3}" destId="{7383BBF7-E1A8-2945-B449-8CFE05374970}" srcOrd="0" destOrd="0" presId="urn:microsoft.com/office/officeart/2008/layout/CaptionedPictures"/>
    <dgm:cxn modelId="{B3F9E9F1-4AD8-E044-B0E8-7F0627FC44FE}" type="presParOf" srcId="{3844337D-E082-1B4C-A75D-00642A2509D3}" destId="{AFF52FDF-121A-4848-BA8B-7E2D2A9E7E55}" srcOrd="1" destOrd="0" presId="urn:microsoft.com/office/officeart/2008/layout/CaptionedPictures"/>
    <dgm:cxn modelId="{7B069426-2855-D544-AC75-6FDFD6F88527}" type="presParOf" srcId="{B770D586-E92B-2D45-BBD4-903EF977FCB4}" destId="{730B3A87-42A5-0E4B-82C8-CCFAB5E335AD}" srcOrd="13" destOrd="0" presId="urn:microsoft.com/office/officeart/2008/layout/CaptionedPictures"/>
    <dgm:cxn modelId="{6137B40D-0E04-8646-BF3D-8C9AD53630C3}" type="presParOf" srcId="{B770D586-E92B-2D45-BBD4-903EF977FCB4}" destId="{68805AB3-51B8-FA49-BB4F-688E28861DFF}" srcOrd="14" destOrd="0" presId="urn:microsoft.com/office/officeart/2008/layout/CaptionedPictures"/>
    <dgm:cxn modelId="{FA909DA5-D9EE-9B4E-B0C6-44F4F23CCBB9}" type="presParOf" srcId="{68805AB3-51B8-FA49-BB4F-688E28861DFF}" destId="{477E028D-0860-2649-AFB5-61A59382B0D5}" srcOrd="0" destOrd="0" presId="urn:microsoft.com/office/officeart/2008/layout/CaptionedPictures"/>
    <dgm:cxn modelId="{D10C85F4-17A8-7949-85D8-265CB3C87F0B}" type="presParOf" srcId="{68805AB3-51B8-FA49-BB4F-688E28861DFF}" destId="{E4A1DDD3-D5F3-D345-B5B8-AFF3986E8D12}" srcOrd="1" destOrd="0" presId="urn:microsoft.com/office/officeart/2008/layout/CaptionedPictures"/>
    <dgm:cxn modelId="{A076105E-C546-CD47-81A8-612A09FFBE38}" type="presParOf" srcId="{68805AB3-51B8-FA49-BB4F-688E28861DFF}" destId="{EC056808-4B1A-D541-B083-6E809E218C7E}" srcOrd="2" destOrd="0" presId="urn:microsoft.com/office/officeart/2008/layout/CaptionedPictures"/>
    <dgm:cxn modelId="{61784A4E-1DA0-AC41-A472-C027BE2E0211}" type="presParOf" srcId="{EC056808-4B1A-D541-B083-6E809E218C7E}" destId="{B2C55694-BD81-EA42-B614-E5C17556EE98}" srcOrd="0" destOrd="0" presId="urn:microsoft.com/office/officeart/2008/layout/CaptionedPictures"/>
    <dgm:cxn modelId="{06B19FEF-BA55-1340-A4F8-25E5EB773904}" type="presParOf" srcId="{EC056808-4B1A-D541-B083-6E809E218C7E}" destId="{F76029A9-DA43-8A41-852A-E117CBCC8F4E}" srcOrd="1" destOrd="0" presId="urn:microsoft.com/office/officeart/2008/layout/CaptionedPicture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A515041-C86A-D84F-9E26-80F2358E5A5D}" type="doc">
      <dgm:prSet loTypeId="urn:microsoft.com/office/officeart/2005/8/layout/hierarchy4" loCatId="" qsTypeId="urn:microsoft.com/office/officeart/2005/8/quickstyle/simple4" qsCatId="simple" csTypeId="urn:microsoft.com/office/officeart/2005/8/colors/accent1_2" csCatId="accent1" phldr="1"/>
      <dgm:spPr/>
      <dgm:t>
        <a:bodyPr/>
        <a:lstStyle/>
        <a:p>
          <a:endParaRPr lang="en-US"/>
        </a:p>
      </dgm:t>
    </dgm:pt>
    <dgm:pt modelId="{24FD4B1E-E9EE-514B-95ED-606A83B0BA12}">
      <dgm:prSet phldrT="[Text]">
        <dgm:style>
          <a:lnRef idx="2">
            <a:schemeClr val="dk1">
              <a:shade val="50000"/>
            </a:schemeClr>
          </a:lnRef>
          <a:fillRef idx="1">
            <a:schemeClr val="dk1"/>
          </a:fillRef>
          <a:effectRef idx="0">
            <a:schemeClr val="dk1"/>
          </a:effectRef>
          <a:fontRef idx="minor">
            <a:schemeClr val="lt1"/>
          </a:fontRef>
        </dgm:style>
      </dgm:prSet>
      <dgm:spPr/>
      <dgm:t>
        <a:bodyPr/>
        <a:lstStyle/>
        <a:p>
          <a:r>
            <a:rPr lang="en-US" b="0" cap="none" spc="0" dirty="0" smtClean="0">
              <a:ln w="0"/>
              <a:solidFill>
                <a:schemeClr val="accent1"/>
              </a:solidFill>
              <a:effectLst>
                <a:outerShdw blurRad="38100" dist="25400" dir="5400000" algn="ctr" rotWithShape="0">
                  <a:srgbClr val="6E747A">
                    <a:alpha val="43000"/>
                  </a:srgbClr>
                </a:outerShdw>
              </a:effectLst>
            </a:rPr>
            <a:t>FAA</a:t>
          </a:r>
          <a:endParaRPr lang="en-US" b="0" cap="none" spc="0" dirty="0">
            <a:ln w="0"/>
            <a:solidFill>
              <a:schemeClr val="accent1"/>
            </a:solidFill>
            <a:effectLst>
              <a:outerShdw blurRad="38100" dist="25400" dir="5400000" algn="ctr" rotWithShape="0">
                <a:srgbClr val="6E747A">
                  <a:alpha val="43000"/>
                </a:srgbClr>
              </a:outerShdw>
            </a:effectLst>
          </a:endParaRPr>
        </a:p>
      </dgm:t>
    </dgm:pt>
    <dgm:pt modelId="{A688FDBD-7C9A-4948-9433-957EA381ED4C}" type="parTrans" cxnId="{5A05935A-BBDE-1644-A04A-4340D05ECFCD}">
      <dgm:prSet/>
      <dgm:spPr/>
      <dgm:t>
        <a:bodyPr/>
        <a:lstStyle/>
        <a:p>
          <a:endParaRPr lang="en-US" b="1" cap="none" spc="50">
            <a:ln w="0"/>
            <a:solidFill>
              <a:schemeClr val="bg2"/>
            </a:solidFill>
            <a:effectLst>
              <a:innerShdw blurRad="63500" dist="50800" dir="13500000">
                <a:srgbClr val="000000">
                  <a:alpha val="50000"/>
                </a:srgbClr>
              </a:innerShdw>
            </a:effectLst>
          </a:endParaRPr>
        </a:p>
      </dgm:t>
    </dgm:pt>
    <dgm:pt modelId="{45A8EBDE-02AE-C146-8547-C85B6B63981C}" type="sibTrans" cxnId="{5A05935A-BBDE-1644-A04A-4340D05ECFCD}">
      <dgm:prSet/>
      <dgm:spPr/>
      <dgm:t>
        <a:bodyPr/>
        <a:lstStyle/>
        <a:p>
          <a:endParaRPr lang="en-US" b="1" cap="none" spc="50">
            <a:ln w="0"/>
            <a:solidFill>
              <a:schemeClr val="bg2"/>
            </a:solidFill>
            <a:effectLst>
              <a:innerShdw blurRad="63500" dist="50800" dir="13500000">
                <a:srgbClr val="000000">
                  <a:alpha val="50000"/>
                </a:srgbClr>
              </a:innerShdw>
            </a:effectLst>
          </a:endParaRPr>
        </a:p>
      </dgm:t>
    </dgm:pt>
    <dgm:pt modelId="{5CE756E0-F332-4B4C-856D-D196175E68B9}">
      <dgm:prSet phldrT="[Text]">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en-US" b="1" cap="none" spc="50" dirty="0" smtClean="0">
              <a:ln w="0"/>
              <a:solidFill>
                <a:schemeClr val="bg2"/>
              </a:solidFill>
              <a:effectLst>
                <a:innerShdw blurRad="63500" dist="50800" dir="13500000">
                  <a:srgbClr val="000000">
                    <a:alpha val="50000"/>
                  </a:srgbClr>
                </a:innerShdw>
              </a:effectLst>
            </a:rPr>
            <a:t>Part 107 or COA</a:t>
          </a:r>
          <a:endParaRPr lang="en-US" b="1" cap="none" spc="50" dirty="0">
            <a:ln w="0"/>
            <a:solidFill>
              <a:schemeClr val="bg2"/>
            </a:solidFill>
            <a:effectLst>
              <a:innerShdw blurRad="63500" dist="50800" dir="13500000">
                <a:srgbClr val="000000">
                  <a:alpha val="50000"/>
                </a:srgbClr>
              </a:innerShdw>
            </a:effectLst>
          </a:endParaRPr>
        </a:p>
      </dgm:t>
    </dgm:pt>
    <dgm:pt modelId="{A7001D3F-B9C9-664E-8ED9-6D069E8B2D3D}" type="parTrans" cxnId="{34AA423A-3881-D049-8ED5-5647E87CEA46}">
      <dgm:prSet/>
      <dgm:spPr/>
      <dgm:t>
        <a:bodyPr/>
        <a:lstStyle/>
        <a:p>
          <a:endParaRPr lang="en-US" b="1" cap="none" spc="50">
            <a:ln w="0"/>
            <a:solidFill>
              <a:schemeClr val="bg2"/>
            </a:solidFill>
            <a:effectLst>
              <a:innerShdw blurRad="63500" dist="50800" dir="13500000">
                <a:srgbClr val="000000">
                  <a:alpha val="50000"/>
                </a:srgbClr>
              </a:innerShdw>
            </a:effectLst>
          </a:endParaRPr>
        </a:p>
      </dgm:t>
    </dgm:pt>
    <dgm:pt modelId="{A95A2D9A-928B-2440-8FFC-B81261BAED21}" type="sibTrans" cxnId="{34AA423A-3881-D049-8ED5-5647E87CEA46}">
      <dgm:prSet/>
      <dgm:spPr/>
      <dgm:t>
        <a:bodyPr/>
        <a:lstStyle/>
        <a:p>
          <a:endParaRPr lang="en-US" b="1" cap="none" spc="50">
            <a:ln w="0"/>
            <a:solidFill>
              <a:schemeClr val="bg2"/>
            </a:solidFill>
            <a:effectLst>
              <a:innerShdw blurRad="63500" dist="50800" dir="13500000">
                <a:srgbClr val="000000">
                  <a:alpha val="50000"/>
                </a:srgbClr>
              </a:innerShdw>
            </a:effectLst>
          </a:endParaRPr>
        </a:p>
      </dgm:t>
    </dgm:pt>
    <dgm:pt modelId="{1821B4A4-29C7-EB44-A690-C22E001BEA4F}">
      <dgm:prSet phldrT="[Text]">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en-US" b="1" cap="none" spc="50" dirty="0" smtClean="0">
              <a:ln w="0"/>
              <a:solidFill>
                <a:schemeClr val="bg2"/>
              </a:solidFill>
              <a:effectLst>
                <a:innerShdw blurRad="63500" dist="50800" dir="13500000">
                  <a:srgbClr val="000000">
                    <a:alpha val="50000"/>
                  </a:srgbClr>
                </a:innerShdw>
              </a:effectLst>
            </a:rPr>
            <a:t>Public</a:t>
          </a:r>
          <a:endParaRPr lang="en-US" b="1" cap="none" spc="50" dirty="0">
            <a:ln w="0"/>
            <a:solidFill>
              <a:schemeClr val="bg2"/>
            </a:solidFill>
            <a:effectLst>
              <a:innerShdw blurRad="63500" dist="50800" dir="13500000">
                <a:srgbClr val="000000">
                  <a:alpha val="50000"/>
                </a:srgbClr>
              </a:innerShdw>
            </a:effectLst>
          </a:endParaRPr>
        </a:p>
      </dgm:t>
    </dgm:pt>
    <dgm:pt modelId="{DE859D57-DC67-4B4A-A297-2F15ED968A36}" type="parTrans" cxnId="{74F0092D-AFDF-CF4B-BB0D-059A90BE7552}">
      <dgm:prSet/>
      <dgm:spPr/>
      <dgm:t>
        <a:bodyPr/>
        <a:lstStyle/>
        <a:p>
          <a:endParaRPr lang="en-US" b="1" cap="none" spc="50">
            <a:ln w="0"/>
            <a:solidFill>
              <a:schemeClr val="bg2"/>
            </a:solidFill>
            <a:effectLst>
              <a:innerShdw blurRad="63500" dist="50800" dir="13500000">
                <a:srgbClr val="000000">
                  <a:alpha val="50000"/>
                </a:srgbClr>
              </a:innerShdw>
            </a:effectLst>
          </a:endParaRPr>
        </a:p>
      </dgm:t>
    </dgm:pt>
    <dgm:pt modelId="{A83899C5-8AB8-DF47-963C-199DF425FC67}" type="sibTrans" cxnId="{74F0092D-AFDF-CF4B-BB0D-059A90BE7552}">
      <dgm:prSet/>
      <dgm:spPr/>
      <dgm:t>
        <a:bodyPr/>
        <a:lstStyle/>
        <a:p>
          <a:endParaRPr lang="en-US" b="1" cap="none" spc="50">
            <a:ln w="0"/>
            <a:solidFill>
              <a:schemeClr val="bg2"/>
            </a:solidFill>
            <a:effectLst>
              <a:innerShdw blurRad="63500" dist="50800" dir="13500000">
                <a:srgbClr val="000000">
                  <a:alpha val="50000"/>
                </a:srgbClr>
              </a:innerShdw>
            </a:effectLst>
          </a:endParaRPr>
        </a:p>
      </dgm:t>
    </dgm:pt>
    <dgm:pt modelId="{25E99911-AC5E-C04B-B6F5-289C3A5C12FB}">
      <dgm:prSet phldrT="[Text]"/>
      <dgm:spPr/>
      <dgm:t>
        <a:bodyPr/>
        <a:lstStyle/>
        <a:p>
          <a:r>
            <a:rPr lang="en-US" b="1" cap="none" spc="50" dirty="0" smtClean="0">
              <a:ln w="0"/>
              <a:solidFill>
                <a:schemeClr val="bg2"/>
              </a:solidFill>
              <a:effectLst>
                <a:innerShdw blurRad="63500" dist="50800" dir="13500000">
                  <a:srgbClr val="000000">
                    <a:alpha val="50000"/>
                  </a:srgbClr>
                </a:innerShdw>
              </a:effectLst>
            </a:rPr>
            <a:t>Hobby Rules</a:t>
          </a:r>
          <a:endParaRPr lang="en-US" b="1" cap="none" spc="50" dirty="0">
            <a:ln w="0"/>
            <a:solidFill>
              <a:schemeClr val="bg2"/>
            </a:solidFill>
            <a:effectLst>
              <a:innerShdw blurRad="63500" dist="50800" dir="13500000">
                <a:srgbClr val="000000">
                  <a:alpha val="50000"/>
                </a:srgbClr>
              </a:innerShdw>
            </a:effectLst>
          </a:endParaRPr>
        </a:p>
      </dgm:t>
    </dgm:pt>
    <dgm:pt modelId="{9BE0EAA6-F993-0348-A8E9-33CD2FBF671D}" type="parTrans" cxnId="{8FF8F4A6-FA86-1A48-8E29-A14342201C56}">
      <dgm:prSet/>
      <dgm:spPr/>
      <dgm:t>
        <a:bodyPr/>
        <a:lstStyle/>
        <a:p>
          <a:endParaRPr lang="en-US" b="1" cap="none" spc="50">
            <a:ln w="0"/>
            <a:solidFill>
              <a:schemeClr val="bg2"/>
            </a:solidFill>
            <a:effectLst>
              <a:innerShdw blurRad="63500" dist="50800" dir="13500000">
                <a:srgbClr val="000000">
                  <a:alpha val="50000"/>
                </a:srgbClr>
              </a:innerShdw>
            </a:effectLst>
          </a:endParaRPr>
        </a:p>
      </dgm:t>
    </dgm:pt>
    <dgm:pt modelId="{726C2A62-3698-6346-8DCC-FE161E9720E3}" type="sibTrans" cxnId="{8FF8F4A6-FA86-1A48-8E29-A14342201C56}">
      <dgm:prSet/>
      <dgm:spPr/>
      <dgm:t>
        <a:bodyPr/>
        <a:lstStyle/>
        <a:p>
          <a:endParaRPr lang="en-US" b="1" cap="none" spc="50">
            <a:ln w="0"/>
            <a:solidFill>
              <a:schemeClr val="bg2"/>
            </a:solidFill>
            <a:effectLst>
              <a:innerShdw blurRad="63500" dist="50800" dir="13500000">
                <a:srgbClr val="000000">
                  <a:alpha val="50000"/>
                </a:srgbClr>
              </a:innerShdw>
            </a:effectLst>
          </a:endParaRPr>
        </a:p>
      </dgm:t>
    </dgm:pt>
    <dgm:pt modelId="{CCC87EDA-F431-8D45-AB5E-C55769596C20}">
      <dgm:prSet phldrT="[Text]"/>
      <dgm:spPr/>
      <dgm:t>
        <a:bodyPr/>
        <a:lstStyle/>
        <a:p>
          <a:r>
            <a:rPr lang="en-US" b="1" cap="none" spc="50" dirty="0" smtClean="0">
              <a:ln w="0"/>
              <a:solidFill>
                <a:schemeClr val="bg2"/>
              </a:solidFill>
              <a:effectLst>
                <a:innerShdw blurRad="63500" dist="50800" dir="13500000">
                  <a:srgbClr val="000000">
                    <a:alpha val="50000"/>
                  </a:srgbClr>
                </a:innerShdw>
              </a:effectLst>
            </a:rPr>
            <a:t>Students</a:t>
          </a:r>
          <a:endParaRPr lang="en-US" b="1" cap="none" spc="50" dirty="0">
            <a:ln w="0"/>
            <a:solidFill>
              <a:schemeClr val="bg2"/>
            </a:solidFill>
            <a:effectLst>
              <a:innerShdw blurRad="63500" dist="50800" dir="13500000">
                <a:srgbClr val="000000">
                  <a:alpha val="50000"/>
                </a:srgbClr>
              </a:innerShdw>
            </a:effectLst>
          </a:endParaRPr>
        </a:p>
      </dgm:t>
    </dgm:pt>
    <dgm:pt modelId="{F99E1C88-CB8F-9C45-B0D7-C9C77885751E}" type="parTrans" cxnId="{6C821DCA-ECD8-3048-8EFA-0F91BDBE4E16}">
      <dgm:prSet/>
      <dgm:spPr/>
      <dgm:t>
        <a:bodyPr/>
        <a:lstStyle/>
        <a:p>
          <a:endParaRPr lang="en-US" b="1" cap="none" spc="50">
            <a:ln w="0"/>
            <a:solidFill>
              <a:schemeClr val="bg2"/>
            </a:solidFill>
            <a:effectLst>
              <a:innerShdw blurRad="63500" dist="50800" dir="13500000">
                <a:srgbClr val="000000">
                  <a:alpha val="50000"/>
                </a:srgbClr>
              </a:innerShdw>
            </a:effectLst>
          </a:endParaRPr>
        </a:p>
      </dgm:t>
    </dgm:pt>
    <dgm:pt modelId="{41231776-91E2-0D46-AE41-52C93D735DEF}" type="sibTrans" cxnId="{6C821DCA-ECD8-3048-8EFA-0F91BDBE4E16}">
      <dgm:prSet/>
      <dgm:spPr/>
      <dgm:t>
        <a:bodyPr/>
        <a:lstStyle/>
        <a:p>
          <a:endParaRPr lang="en-US" b="1" cap="none" spc="50">
            <a:ln w="0"/>
            <a:solidFill>
              <a:schemeClr val="bg2"/>
            </a:solidFill>
            <a:effectLst>
              <a:innerShdw blurRad="63500" dist="50800" dir="13500000">
                <a:srgbClr val="000000">
                  <a:alpha val="50000"/>
                </a:srgbClr>
              </a:innerShdw>
            </a:effectLst>
          </a:endParaRPr>
        </a:p>
      </dgm:t>
    </dgm:pt>
    <dgm:pt modelId="{62DD0470-F5B0-6A44-AC00-21F228055262}">
      <dgm:prSet phldrT="[Text]">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en-US" b="1" cap="none" spc="50" dirty="0" smtClean="0">
              <a:ln w="0"/>
              <a:solidFill>
                <a:schemeClr val="bg2"/>
              </a:solidFill>
              <a:effectLst>
                <a:innerShdw blurRad="63500" dist="50800" dir="13500000">
                  <a:srgbClr val="000000">
                    <a:alpha val="50000"/>
                  </a:srgbClr>
                </a:innerShdw>
              </a:effectLst>
            </a:rPr>
            <a:t>Private</a:t>
          </a:r>
          <a:endParaRPr lang="en-US" b="1" cap="none" spc="50" dirty="0">
            <a:ln w="0"/>
            <a:solidFill>
              <a:schemeClr val="bg2"/>
            </a:solidFill>
            <a:effectLst>
              <a:innerShdw blurRad="63500" dist="50800" dir="13500000">
                <a:srgbClr val="000000">
                  <a:alpha val="50000"/>
                </a:srgbClr>
              </a:innerShdw>
            </a:effectLst>
          </a:endParaRPr>
        </a:p>
      </dgm:t>
    </dgm:pt>
    <dgm:pt modelId="{B0CA908F-0AFE-524A-9A08-A98B7BAD14B4}" type="parTrans" cxnId="{B101F59A-A3B3-B744-AC9D-309D7F49F306}">
      <dgm:prSet/>
      <dgm:spPr/>
      <dgm:t>
        <a:bodyPr/>
        <a:lstStyle/>
        <a:p>
          <a:endParaRPr lang="en-US" b="1" cap="none" spc="50">
            <a:ln w="0"/>
            <a:solidFill>
              <a:schemeClr val="bg2"/>
            </a:solidFill>
            <a:effectLst>
              <a:innerShdw blurRad="63500" dist="50800" dir="13500000">
                <a:srgbClr val="000000">
                  <a:alpha val="50000"/>
                </a:srgbClr>
              </a:innerShdw>
            </a:effectLst>
          </a:endParaRPr>
        </a:p>
      </dgm:t>
    </dgm:pt>
    <dgm:pt modelId="{16BC57A6-9041-5F40-86AA-33A23B329281}" type="sibTrans" cxnId="{B101F59A-A3B3-B744-AC9D-309D7F49F306}">
      <dgm:prSet/>
      <dgm:spPr/>
      <dgm:t>
        <a:bodyPr/>
        <a:lstStyle/>
        <a:p>
          <a:endParaRPr lang="en-US" b="1" cap="none" spc="50">
            <a:ln w="0"/>
            <a:solidFill>
              <a:schemeClr val="bg2"/>
            </a:solidFill>
            <a:effectLst>
              <a:innerShdw blurRad="63500" dist="50800" dir="13500000">
                <a:srgbClr val="000000">
                  <a:alpha val="50000"/>
                </a:srgbClr>
              </a:innerShdw>
            </a:effectLst>
          </a:endParaRPr>
        </a:p>
      </dgm:t>
    </dgm:pt>
    <dgm:pt modelId="{3D221A32-6EAF-B54B-A64A-E7657FC657C5}">
      <dgm:prSet phldrT="[Text]">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en-US" b="1" cap="none" spc="50" dirty="0" smtClean="0">
              <a:ln w="0"/>
              <a:solidFill>
                <a:schemeClr val="bg2"/>
              </a:solidFill>
              <a:effectLst>
                <a:innerShdw blurRad="63500" dist="50800" dir="13500000">
                  <a:srgbClr val="000000">
                    <a:alpha val="50000"/>
                  </a:srgbClr>
                </a:innerShdw>
              </a:effectLst>
            </a:rPr>
            <a:t>Teachers</a:t>
          </a:r>
          <a:endParaRPr lang="en-US" b="1" cap="none" spc="50" dirty="0">
            <a:ln w="0"/>
            <a:solidFill>
              <a:schemeClr val="bg2"/>
            </a:solidFill>
            <a:effectLst>
              <a:innerShdw blurRad="63500" dist="50800" dir="13500000">
                <a:srgbClr val="000000">
                  <a:alpha val="50000"/>
                </a:srgbClr>
              </a:innerShdw>
            </a:effectLst>
          </a:endParaRPr>
        </a:p>
      </dgm:t>
    </dgm:pt>
    <dgm:pt modelId="{EB66B08F-E870-9B4E-9221-A9EA2AB72FDA}" type="parTrans" cxnId="{ED56612A-7141-4A41-9E95-D06B97FE384D}">
      <dgm:prSet/>
      <dgm:spPr/>
      <dgm:t>
        <a:bodyPr/>
        <a:lstStyle/>
        <a:p>
          <a:endParaRPr lang="en-US" b="1" cap="none" spc="50">
            <a:ln w="0"/>
            <a:solidFill>
              <a:schemeClr val="bg2"/>
            </a:solidFill>
            <a:effectLst>
              <a:innerShdw blurRad="63500" dist="50800" dir="13500000">
                <a:srgbClr val="000000">
                  <a:alpha val="50000"/>
                </a:srgbClr>
              </a:innerShdw>
            </a:effectLst>
          </a:endParaRPr>
        </a:p>
      </dgm:t>
    </dgm:pt>
    <dgm:pt modelId="{90A79E06-E742-0D42-98A9-6BD3418E9E63}" type="sibTrans" cxnId="{ED56612A-7141-4A41-9E95-D06B97FE384D}">
      <dgm:prSet/>
      <dgm:spPr/>
      <dgm:t>
        <a:bodyPr/>
        <a:lstStyle/>
        <a:p>
          <a:endParaRPr lang="en-US" b="1" cap="none" spc="50">
            <a:ln w="0"/>
            <a:solidFill>
              <a:schemeClr val="bg2"/>
            </a:solidFill>
            <a:effectLst>
              <a:innerShdw blurRad="63500" dist="50800" dir="13500000">
                <a:srgbClr val="000000">
                  <a:alpha val="50000"/>
                </a:srgbClr>
              </a:innerShdw>
            </a:effectLst>
          </a:endParaRPr>
        </a:p>
      </dgm:t>
    </dgm:pt>
    <dgm:pt modelId="{1F6D5DE6-3CA6-EE47-AC89-B0898E023F30}">
      <dgm:prSet phldrT="[Text]"/>
      <dgm:spPr/>
      <dgm:t>
        <a:bodyPr/>
        <a:lstStyle/>
        <a:p>
          <a:r>
            <a:rPr lang="en-US" b="1" cap="none" spc="50" dirty="0" smtClean="0">
              <a:ln w="0"/>
              <a:solidFill>
                <a:schemeClr val="bg2"/>
              </a:solidFill>
              <a:effectLst>
                <a:innerShdw blurRad="63500" dist="50800" dir="13500000">
                  <a:srgbClr val="000000">
                    <a:alpha val="50000"/>
                  </a:srgbClr>
                </a:innerShdw>
              </a:effectLst>
            </a:rPr>
            <a:t>Hobby</a:t>
          </a:r>
          <a:endParaRPr lang="en-US" b="1" cap="none" spc="50" dirty="0">
            <a:ln w="0"/>
            <a:solidFill>
              <a:schemeClr val="bg2"/>
            </a:solidFill>
            <a:effectLst>
              <a:innerShdw blurRad="63500" dist="50800" dir="13500000">
                <a:srgbClr val="000000">
                  <a:alpha val="50000"/>
                </a:srgbClr>
              </a:innerShdw>
            </a:effectLst>
          </a:endParaRPr>
        </a:p>
      </dgm:t>
    </dgm:pt>
    <dgm:pt modelId="{BF3A5A85-67B4-B64D-A8D3-9A3FF01C66C2}" type="parTrans" cxnId="{9795073A-B8A1-0249-8E96-8E7ED332326C}">
      <dgm:prSet/>
      <dgm:spPr/>
      <dgm:t>
        <a:bodyPr/>
        <a:lstStyle/>
        <a:p>
          <a:endParaRPr lang="en-US" b="1" cap="none" spc="50">
            <a:ln w="0"/>
            <a:solidFill>
              <a:schemeClr val="bg2"/>
            </a:solidFill>
            <a:effectLst>
              <a:innerShdw blurRad="63500" dist="50800" dir="13500000">
                <a:srgbClr val="000000">
                  <a:alpha val="50000"/>
                </a:srgbClr>
              </a:innerShdw>
            </a:effectLst>
          </a:endParaRPr>
        </a:p>
      </dgm:t>
    </dgm:pt>
    <dgm:pt modelId="{A2C09ADD-4905-EC4D-BCCE-EE0A7C503155}" type="sibTrans" cxnId="{9795073A-B8A1-0249-8E96-8E7ED332326C}">
      <dgm:prSet/>
      <dgm:spPr/>
      <dgm:t>
        <a:bodyPr/>
        <a:lstStyle/>
        <a:p>
          <a:endParaRPr lang="en-US" b="1" cap="none" spc="50">
            <a:ln w="0"/>
            <a:solidFill>
              <a:schemeClr val="bg2"/>
            </a:solidFill>
            <a:effectLst>
              <a:innerShdw blurRad="63500" dist="50800" dir="13500000">
                <a:srgbClr val="000000">
                  <a:alpha val="50000"/>
                </a:srgbClr>
              </a:innerShdw>
            </a:effectLst>
          </a:endParaRPr>
        </a:p>
      </dgm:t>
    </dgm:pt>
    <dgm:pt modelId="{AAB28776-5CF5-454B-9690-3FC2D2C018A0}" type="pres">
      <dgm:prSet presAssocID="{EA515041-C86A-D84F-9E26-80F2358E5A5D}" presName="Name0" presStyleCnt="0">
        <dgm:presLayoutVars>
          <dgm:chPref val="1"/>
          <dgm:dir/>
          <dgm:animOne val="branch"/>
          <dgm:animLvl val="lvl"/>
          <dgm:resizeHandles/>
        </dgm:presLayoutVars>
      </dgm:prSet>
      <dgm:spPr/>
      <dgm:t>
        <a:bodyPr/>
        <a:lstStyle/>
        <a:p>
          <a:endParaRPr lang="en-US"/>
        </a:p>
      </dgm:t>
    </dgm:pt>
    <dgm:pt modelId="{111A5A62-F59A-BA4C-BF31-C7D7CDD3899C}" type="pres">
      <dgm:prSet presAssocID="{24FD4B1E-E9EE-514B-95ED-606A83B0BA12}" presName="vertOne" presStyleCnt="0"/>
      <dgm:spPr/>
    </dgm:pt>
    <dgm:pt modelId="{5BD3EBA9-C2C0-A34B-9DC7-F5FE5F63910A}" type="pres">
      <dgm:prSet presAssocID="{24FD4B1E-E9EE-514B-95ED-606A83B0BA12}" presName="txOne" presStyleLbl="node0" presStyleIdx="0" presStyleCnt="1">
        <dgm:presLayoutVars>
          <dgm:chPref val="3"/>
        </dgm:presLayoutVars>
      </dgm:prSet>
      <dgm:spPr/>
      <dgm:t>
        <a:bodyPr/>
        <a:lstStyle/>
        <a:p>
          <a:endParaRPr lang="en-US"/>
        </a:p>
      </dgm:t>
    </dgm:pt>
    <dgm:pt modelId="{CF4AF7EA-4EEF-E741-AB2E-ADDF23AF608B}" type="pres">
      <dgm:prSet presAssocID="{24FD4B1E-E9EE-514B-95ED-606A83B0BA12}" presName="parTransOne" presStyleCnt="0"/>
      <dgm:spPr/>
    </dgm:pt>
    <dgm:pt modelId="{820FFB91-BF47-6849-A156-6B5FB2B950A3}" type="pres">
      <dgm:prSet presAssocID="{24FD4B1E-E9EE-514B-95ED-606A83B0BA12}" presName="horzOne" presStyleCnt="0"/>
      <dgm:spPr/>
    </dgm:pt>
    <dgm:pt modelId="{2E375086-A3E0-AF44-A03A-4A789C27D863}" type="pres">
      <dgm:prSet presAssocID="{5CE756E0-F332-4B4C-856D-D196175E68B9}" presName="vertTwo" presStyleCnt="0"/>
      <dgm:spPr/>
    </dgm:pt>
    <dgm:pt modelId="{84089316-F4F9-9747-8E52-0839D8DA9CE9}" type="pres">
      <dgm:prSet presAssocID="{5CE756E0-F332-4B4C-856D-D196175E68B9}" presName="txTwo" presStyleLbl="node2" presStyleIdx="0" presStyleCnt="2">
        <dgm:presLayoutVars>
          <dgm:chPref val="3"/>
        </dgm:presLayoutVars>
      </dgm:prSet>
      <dgm:spPr/>
      <dgm:t>
        <a:bodyPr/>
        <a:lstStyle/>
        <a:p>
          <a:endParaRPr lang="en-US"/>
        </a:p>
      </dgm:t>
    </dgm:pt>
    <dgm:pt modelId="{1A482177-8FF4-8849-9FA6-2AFB2542E1EC}" type="pres">
      <dgm:prSet presAssocID="{5CE756E0-F332-4B4C-856D-D196175E68B9}" presName="parTransTwo" presStyleCnt="0"/>
      <dgm:spPr/>
    </dgm:pt>
    <dgm:pt modelId="{F0255346-3548-6047-85C1-4B24D4FEBD0B}" type="pres">
      <dgm:prSet presAssocID="{5CE756E0-F332-4B4C-856D-D196175E68B9}" presName="horzTwo" presStyleCnt="0"/>
      <dgm:spPr/>
    </dgm:pt>
    <dgm:pt modelId="{6892E6F1-7277-F94C-A832-C730EDDAD92F}" type="pres">
      <dgm:prSet presAssocID="{1821B4A4-29C7-EB44-A690-C22E001BEA4F}" presName="vertThree" presStyleCnt="0"/>
      <dgm:spPr/>
    </dgm:pt>
    <dgm:pt modelId="{0E070E72-CE9E-0245-811E-69B837FDC913}" type="pres">
      <dgm:prSet presAssocID="{1821B4A4-29C7-EB44-A690-C22E001BEA4F}" presName="txThree" presStyleLbl="node3" presStyleIdx="0" presStyleCnt="5">
        <dgm:presLayoutVars>
          <dgm:chPref val="3"/>
        </dgm:presLayoutVars>
      </dgm:prSet>
      <dgm:spPr/>
      <dgm:t>
        <a:bodyPr/>
        <a:lstStyle/>
        <a:p>
          <a:endParaRPr lang="en-US"/>
        </a:p>
      </dgm:t>
    </dgm:pt>
    <dgm:pt modelId="{A13672A3-B294-5943-A658-85CED40EBD77}" type="pres">
      <dgm:prSet presAssocID="{1821B4A4-29C7-EB44-A690-C22E001BEA4F}" presName="horzThree" presStyleCnt="0"/>
      <dgm:spPr/>
    </dgm:pt>
    <dgm:pt modelId="{4ACCBEC1-F99C-6A4B-A8D2-31CC135D818C}" type="pres">
      <dgm:prSet presAssocID="{A83899C5-8AB8-DF47-963C-199DF425FC67}" presName="sibSpaceThree" presStyleCnt="0"/>
      <dgm:spPr/>
    </dgm:pt>
    <dgm:pt modelId="{9023E5BB-A4A7-6545-9DA1-8A1EA064CC4A}" type="pres">
      <dgm:prSet presAssocID="{62DD0470-F5B0-6A44-AC00-21F228055262}" presName="vertThree" presStyleCnt="0"/>
      <dgm:spPr/>
    </dgm:pt>
    <dgm:pt modelId="{9D3DDEBF-3B2F-9340-967A-950AC8B6F4DB}" type="pres">
      <dgm:prSet presAssocID="{62DD0470-F5B0-6A44-AC00-21F228055262}" presName="txThree" presStyleLbl="node3" presStyleIdx="1" presStyleCnt="5">
        <dgm:presLayoutVars>
          <dgm:chPref val="3"/>
        </dgm:presLayoutVars>
      </dgm:prSet>
      <dgm:spPr/>
      <dgm:t>
        <a:bodyPr/>
        <a:lstStyle/>
        <a:p>
          <a:endParaRPr lang="en-US"/>
        </a:p>
      </dgm:t>
    </dgm:pt>
    <dgm:pt modelId="{BF374EFB-C4D4-5641-81B5-EEE0DB423979}" type="pres">
      <dgm:prSet presAssocID="{62DD0470-F5B0-6A44-AC00-21F228055262}" presName="horzThree" presStyleCnt="0"/>
      <dgm:spPr/>
    </dgm:pt>
    <dgm:pt modelId="{024B244D-9C1F-0F4E-9CEA-AE0434C07583}" type="pres">
      <dgm:prSet presAssocID="{16BC57A6-9041-5F40-86AA-33A23B329281}" presName="sibSpaceThree" presStyleCnt="0"/>
      <dgm:spPr/>
    </dgm:pt>
    <dgm:pt modelId="{AD48E191-DC6D-3E44-ADD7-7DFA6EB2DFA7}" type="pres">
      <dgm:prSet presAssocID="{3D221A32-6EAF-B54B-A64A-E7657FC657C5}" presName="vertThree" presStyleCnt="0"/>
      <dgm:spPr/>
    </dgm:pt>
    <dgm:pt modelId="{44F19540-07C0-8940-B2DF-A0F1588D48E0}" type="pres">
      <dgm:prSet presAssocID="{3D221A32-6EAF-B54B-A64A-E7657FC657C5}" presName="txThree" presStyleLbl="node3" presStyleIdx="2" presStyleCnt="5">
        <dgm:presLayoutVars>
          <dgm:chPref val="3"/>
        </dgm:presLayoutVars>
      </dgm:prSet>
      <dgm:spPr/>
      <dgm:t>
        <a:bodyPr/>
        <a:lstStyle/>
        <a:p>
          <a:endParaRPr lang="en-US"/>
        </a:p>
      </dgm:t>
    </dgm:pt>
    <dgm:pt modelId="{55D1C043-D948-4446-BE0F-69888F53809B}" type="pres">
      <dgm:prSet presAssocID="{3D221A32-6EAF-B54B-A64A-E7657FC657C5}" presName="horzThree" presStyleCnt="0"/>
      <dgm:spPr/>
    </dgm:pt>
    <dgm:pt modelId="{B342A6BF-8AAC-6740-9288-53CD04FBC3B0}" type="pres">
      <dgm:prSet presAssocID="{A95A2D9A-928B-2440-8FFC-B81261BAED21}" presName="sibSpaceTwo" presStyleCnt="0"/>
      <dgm:spPr/>
    </dgm:pt>
    <dgm:pt modelId="{BCDC489D-A3AE-E74D-86B4-CA6D748AA777}" type="pres">
      <dgm:prSet presAssocID="{25E99911-AC5E-C04B-B6F5-289C3A5C12FB}" presName="vertTwo" presStyleCnt="0"/>
      <dgm:spPr/>
    </dgm:pt>
    <dgm:pt modelId="{718833FB-7B88-9343-90A2-246C21CFC0CF}" type="pres">
      <dgm:prSet presAssocID="{25E99911-AC5E-C04B-B6F5-289C3A5C12FB}" presName="txTwo" presStyleLbl="node2" presStyleIdx="1" presStyleCnt="2">
        <dgm:presLayoutVars>
          <dgm:chPref val="3"/>
        </dgm:presLayoutVars>
      </dgm:prSet>
      <dgm:spPr/>
      <dgm:t>
        <a:bodyPr/>
        <a:lstStyle/>
        <a:p>
          <a:endParaRPr lang="en-US"/>
        </a:p>
      </dgm:t>
    </dgm:pt>
    <dgm:pt modelId="{142C5B69-6714-5F45-BD67-173B59FF8E10}" type="pres">
      <dgm:prSet presAssocID="{25E99911-AC5E-C04B-B6F5-289C3A5C12FB}" presName="parTransTwo" presStyleCnt="0"/>
      <dgm:spPr/>
    </dgm:pt>
    <dgm:pt modelId="{D4FC6B86-81C5-414D-90C5-102D06578FA0}" type="pres">
      <dgm:prSet presAssocID="{25E99911-AC5E-C04B-B6F5-289C3A5C12FB}" presName="horzTwo" presStyleCnt="0"/>
      <dgm:spPr/>
    </dgm:pt>
    <dgm:pt modelId="{3B293188-1A8B-9B41-ADA9-ECC03698887F}" type="pres">
      <dgm:prSet presAssocID="{CCC87EDA-F431-8D45-AB5E-C55769596C20}" presName="vertThree" presStyleCnt="0"/>
      <dgm:spPr/>
    </dgm:pt>
    <dgm:pt modelId="{1F8A0F07-26C9-3446-B006-3DBD10C5C7C9}" type="pres">
      <dgm:prSet presAssocID="{CCC87EDA-F431-8D45-AB5E-C55769596C20}" presName="txThree" presStyleLbl="node3" presStyleIdx="3" presStyleCnt="5">
        <dgm:presLayoutVars>
          <dgm:chPref val="3"/>
        </dgm:presLayoutVars>
      </dgm:prSet>
      <dgm:spPr/>
      <dgm:t>
        <a:bodyPr/>
        <a:lstStyle/>
        <a:p>
          <a:endParaRPr lang="en-US"/>
        </a:p>
      </dgm:t>
    </dgm:pt>
    <dgm:pt modelId="{AEFDEAE5-4D5C-8149-9892-67A176C09AA7}" type="pres">
      <dgm:prSet presAssocID="{CCC87EDA-F431-8D45-AB5E-C55769596C20}" presName="horzThree" presStyleCnt="0"/>
      <dgm:spPr/>
    </dgm:pt>
    <dgm:pt modelId="{D684E520-062F-3540-A032-C67179C48AF2}" type="pres">
      <dgm:prSet presAssocID="{41231776-91E2-0D46-AE41-52C93D735DEF}" presName="sibSpaceThree" presStyleCnt="0"/>
      <dgm:spPr/>
    </dgm:pt>
    <dgm:pt modelId="{E2DEFC88-1F05-224B-B791-3D777F0B5E31}" type="pres">
      <dgm:prSet presAssocID="{1F6D5DE6-3CA6-EE47-AC89-B0898E023F30}" presName="vertThree" presStyleCnt="0"/>
      <dgm:spPr/>
    </dgm:pt>
    <dgm:pt modelId="{1E497772-4EEC-C448-81FA-8835E5296162}" type="pres">
      <dgm:prSet presAssocID="{1F6D5DE6-3CA6-EE47-AC89-B0898E023F30}" presName="txThree" presStyleLbl="node3" presStyleIdx="4" presStyleCnt="5">
        <dgm:presLayoutVars>
          <dgm:chPref val="3"/>
        </dgm:presLayoutVars>
      </dgm:prSet>
      <dgm:spPr/>
      <dgm:t>
        <a:bodyPr/>
        <a:lstStyle/>
        <a:p>
          <a:endParaRPr lang="en-US"/>
        </a:p>
      </dgm:t>
    </dgm:pt>
    <dgm:pt modelId="{575FEE5C-0D1C-B14A-9486-BF3BD3B94F8F}" type="pres">
      <dgm:prSet presAssocID="{1F6D5DE6-3CA6-EE47-AC89-B0898E023F30}" presName="horzThree" presStyleCnt="0"/>
      <dgm:spPr/>
    </dgm:pt>
  </dgm:ptLst>
  <dgm:cxnLst>
    <dgm:cxn modelId="{60235FFF-CB9D-A742-90B0-ABA632CBA93D}" type="presOf" srcId="{62DD0470-F5B0-6A44-AC00-21F228055262}" destId="{9D3DDEBF-3B2F-9340-967A-950AC8B6F4DB}" srcOrd="0" destOrd="0" presId="urn:microsoft.com/office/officeart/2005/8/layout/hierarchy4"/>
    <dgm:cxn modelId="{5A05935A-BBDE-1644-A04A-4340D05ECFCD}" srcId="{EA515041-C86A-D84F-9E26-80F2358E5A5D}" destId="{24FD4B1E-E9EE-514B-95ED-606A83B0BA12}" srcOrd="0" destOrd="0" parTransId="{A688FDBD-7C9A-4948-9433-957EA381ED4C}" sibTransId="{45A8EBDE-02AE-C146-8547-C85B6B63981C}"/>
    <dgm:cxn modelId="{E46F64B7-4AEE-194E-92B8-1068CBD4905E}" type="presOf" srcId="{25E99911-AC5E-C04B-B6F5-289C3A5C12FB}" destId="{718833FB-7B88-9343-90A2-246C21CFC0CF}" srcOrd="0" destOrd="0" presId="urn:microsoft.com/office/officeart/2005/8/layout/hierarchy4"/>
    <dgm:cxn modelId="{6C821DCA-ECD8-3048-8EFA-0F91BDBE4E16}" srcId="{25E99911-AC5E-C04B-B6F5-289C3A5C12FB}" destId="{CCC87EDA-F431-8D45-AB5E-C55769596C20}" srcOrd="0" destOrd="0" parTransId="{F99E1C88-CB8F-9C45-B0D7-C9C77885751E}" sibTransId="{41231776-91E2-0D46-AE41-52C93D735DEF}"/>
    <dgm:cxn modelId="{B101F59A-A3B3-B744-AC9D-309D7F49F306}" srcId="{5CE756E0-F332-4B4C-856D-D196175E68B9}" destId="{62DD0470-F5B0-6A44-AC00-21F228055262}" srcOrd="1" destOrd="0" parTransId="{B0CA908F-0AFE-524A-9A08-A98B7BAD14B4}" sibTransId="{16BC57A6-9041-5F40-86AA-33A23B329281}"/>
    <dgm:cxn modelId="{71D08101-862F-D944-80DA-FD7368BB40A5}" type="presOf" srcId="{24FD4B1E-E9EE-514B-95ED-606A83B0BA12}" destId="{5BD3EBA9-C2C0-A34B-9DC7-F5FE5F63910A}" srcOrd="0" destOrd="0" presId="urn:microsoft.com/office/officeart/2005/8/layout/hierarchy4"/>
    <dgm:cxn modelId="{F65A4B4F-A790-3C48-8897-AFD78E048B47}" type="presOf" srcId="{1F6D5DE6-3CA6-EE47-AC89-B0898E023F30}" destId="{1E497772-4EEC-C448-81FA-8835E5296162}" srcOrd="0" destOrd="0" presId="urn:microsoft.com/office/officeart/2005/8/layout/hierarchy4"/>
    <dgm:cxn modelId="{B1163FC1-D305-B74D-AAFB-1D975BF97136}" type="presOf" srcId="{3D221A32-6EAF-B54B-A64A-E7657FC657C5}" destId="{44F19540-07C0-8940-B2DF-A0F1588D48E0}" srcOrd="0" destOrd="0" presId="urn:microsoft.com/office/officeart/2005/8/layout/hierarchy4"/>
    <dgm:cxn modelId="{8FF8F4A6-FA86-1A48-8E29-A14342201C56}" srcId="{24FD4B1E-E9EE-514B-95ED-606A83B0BA12}" destId="{25E99911-AC5E-C04B-B6F5-289C3A5C12FB}" srcOrd="1" destOrd="0" parTransId="{9BE0EAA6-F993-0348-A8E9-33CD2FBF671D}" sibTransId="{726C2A62-3698-6346-8DCC-FE161E9720E3}"/>
    <dgm:cxn modelId="{34AA423A-3881-D049-8ED5-5647E87CEA46}" srcId="{24FD4B1E-E9EE-514B-95ED-606A83B0BA12}" destId="{5CE756E0-F332-4B4C-856D-D196175E68B9}" srcOrd="0" destOrd="0" parTransId="{A7001D3F-B9C9-664E-8ED9-6D069E8B2D3D}" sibTransId="{A95A2D9A-928B-2440-8FFC-B81261BAED21}"/>
    <dgm:cxn modelId="{FBE42520-8648-9E4C-B300-B0E36A05F360}" type="presOf" srcId="{5CE756E0-F332-4B4C-856D-D196175E68B9}" destId="{84089316-F4F9-9747-8E52-0839D8DA9CE9}" srcOrd="0" destOrd="0" presId="urn:microsoft.com/office/officeart/2005/8/layout/hierarchy4"/>
    <dgm:cxn modelId="{ED56612A-7141-4A41-9E95-D06B97FE384D}" srcId="{5CE756E0-F332-4B4C-856D-D196175E68B9}" destId="{3D221A32-6EAF-B54B-A64A-E7657FC657C5}" srcOrd="2" destOrd="0" parTransId="{EB66B08F-E870-9B4E-9221-A9EA2AB72FDA}" sibTransId="{90A79E06-E742-0D42-98A9-6BD3418E9E63}"/>
    <dgm:cxn modelId="{9795073A-B8A1-0249-8E96-8E7ED332326C}" srcId="{25E99911-AC5E-C04B-B6F5-289C3A5C12FB}" destId="{1F6D5DE6-3CA6-EE47-AC89-B0898E023F30}" srcOrd="1" destOrd="0" parTransId="{BF3A5A85-67B4-B64D-A8D3-9A3FF01C66C2}" sibTransId="{A2C09ADD-4905-EC4D-BCCE-EE0A7C503155}"/>
    <dgm:cxn modelId="{0AD87880-D0B6-BA4E-A334-EEC461C5EFDD}" type="presOf" srcId="{1821B4A4-29C7-EB44-A690-C22E001BEA4F}" destId="{0E070E72-CE9E-0245-811E-69B837FDC913}" srcOrd="0" destOrd="0" presId="urn:microsoft.com/office/officeart/2005/8/layout/hierarchy4"/>
    <dgm:cxn modelId="{87DDCA84-4A4A-0748-AC69-C4257A346DAD}" type="presOf" srcId="{CCC87EDA-F431-8D45-AB5E-C55769596C20}" destId="{1F8A0F07-26C9-3446-B006-3DBD10C5C7C9}" srcOrd="0" destOrd="0" presId="urn:microsoft.com/office/officeart/2005/8/layout/hierarchy4"/>
    <dgm:cxn modelId="{3EC73414-C737-B24B-B324-AD9E0E8A9CB1}" type="presOf" srcId="{EA515041-C86A-D84F-9E26-80F2358E5A5D}" destId="{AAB28776-5CF5-454B-9690-3FC2D2C018A0}" srcOrd="0" destOrd="0" presId="urn:microsoft.com/office/officeart/2005/8/layout/hierarchy4"/>
    <dgm:cxn modelId="{74F0092D-AFDF-CF4B-BB0D-059A90BE7552}" srcId="{5CE756E0-F332-4B4C-856D-D196175E68B9}" destId="{1821B4A4-29C7-EB44-A690-C22E001BEA4F}" srcOrd="0" destOrd="0" parTransId="{DE859D57-DC67-4B4A-A297-2F15ED968A36}" sibTransId="{A83899C5-8AB8-DF47-963C-199DF425FC67}"/>
    <dgm:cxn modelId="{7F7B7B47-21DF-6845-BD23-AD212AA88B7B}" type="presParOf" srcId="{AAB28776-5CF5-454B-9690-3FC2D2C018A0}" destId="{111A5A62-F59A-BA4C-BF31-C7D7CDD3899C}" srcOrd="0" destOrd="0" presId="urn:microsoft.com/office/officeart/2005/8/layout/hierarchy4"/>
    <dgm:cxn modelId="{7C4776C7-CA34-3442-989F-3F11992BCB4E}" type="presParOf" srcId="{111A5A62-F59A-BA4C-BF31-C7D7CDD3899C}" destId="{5BD3EBA9-C2C0-A34B-9DC7-F5FE5F63910A}" srcOrd="0" destOrd="0" presId="urn:microsoft.com/office/officeart/2005/8/layout/hierarchy4"/>
    <dgm:cxn modelId="{D67C2B36-240C-D344-B8BA-F910A99DBCF2}" type="presParOf" srcId="{111A5A62-F59A-BA4C-BF31-C7D7CDD3899C}" destId="{CF4AF7EA-4EEF-E741-AB2E-ADDF23AF608B}" srcOrd="1" destOrd="0" presId="urn:microsoft.com/office/officeart/2005/8/layout/hierarchy4"/>
    <dgm:cxn modelId="{0C026B09-9B68-6544-A0E9-1245C0F660E1}" type="presParOf" srcId="{111A5A62-F59A-BA4C-BF31-C7D7CDD3899C}" destId="{820FFB91-BF47-6849-A156-6B5FB2B950A3}" srcOrd="2" destOrd="0" presId="urn:microsoft.com/office/officeart/2005/8/layout/hierarchy4"/>
    <dgm:cxn modelId="{A9230229-DD3B-8343-8F9B-F193626F82BC}" type="presParOf" srcId="{820FFB91-BF47-6849-A156-6B5FB2B950A3}" destId="{2E375086-A3E0-AF44-A03A-4A789C27D863}" srcOrd="0" destOrd="0" presId="urn:microsoft.com/office/officeart/2005/8/layout/hierarchy4"/>
    <dgm:cxn modelId="{0EA68EEB-FCAB-0542-87E1-6DA40FB2395B}" type="presParOf" srcId="{2E375086-A3E0-AF44-A03A-4A789C27D863}" destId="{84089316-F4F9-9747-8E52-0839D8DA9CE9}" srcOrd="0" destOrd="0" presId="urn:microsoft.com/office/officeart/2005/8/layout/hierarchy4"/>
    <dgm:cxn modelId="{B8C07030-A4A7-834D-98D2-E4FB7A888868}" type="presParOf" srcId="{2E375086-A3E0-AF44-A03A-4A789C27D863}" destId="{1A482177-8FF4-8849-9FA6-2AFB2542E1EC}" srcOrd="1" destOrd="0" presId="urn:microsoft.com/office/officeart/2005/8/layout/hierarchy4"/>
    <dgm:cxn modelId="{D25F58FA-2ED0-8F42-BC53-A7F1DE8CC2E8}" type="presParOf" srcId="{2E375086-A3E0-AF44-A03A-4A789C27D863}" destId="{F0255346-3548-6047-85C1-4B24D4FEBD0B}" srcOrd="2" destOrd="0" presId="urn:microsoft.com/office/officeart/2005/8/layout/hierarchy4"/>
    <dgm:cxn modelId="{233A4AF9-B957-F345-ABCE-284446B79680}" type="presParOf" srcId="{F0255346-3548-6047-85C1-4B24D4FEBD0B}" destId="{6892E6F1-7277-F94C-A832-C730EDDAD92F}" srcOrd="0" destOrd="0" presId="urn:microsoft.com/office/officeart/2005/8/layout/hierarchy4"/>
    <dgm:cxn modelId="{9014E9E1-12B5-F54B-9B4E-2E9D3A818AE3}" type="presParOf" srcId="{6892E6F1-7277-F94C-A832-C730EDDAD92F}" destId="{0E070E72-CE9E-0245-811E-69B837FDC913}" srcOrd="0" destOrd="0" presId="urn:microsoft.com/office/officeart/2005/8/layout/hierarchy4"/>
    <dgm:cxn modelId="{1517D974-3EB1-D04B-A9E4-442666792702}" type="presParOf" srcId="{6892E6F1-7277-F94C-A832-C730EDDAD92F}" destId="{A13672A3-B294-5943-A658-85CED40EBD77}" srcOrd="1" destOrd="0" presId="urn:microsoft.com/office/officeart/2005/8/layout/hierarchy4"/>
    <dgm:cxn modelId="{FF8EF7E4-1801-2047-8BC4-19D7D0BFC8D7}" type="presParOf" srcId="{F0255346-3548-6047-85C1-4B24D4FEBD0B}" destId="{4ACCBEC1-F99C-6A4B-A8D2-31CC135D818C}" srcOrd="1" destOrd="0" presId="urn:microsoft.com/office/officeart/2005/8/layout/hierarchy4"/>
    <dgm:cxn modelId="{8F7F5067-BB98-0744-8712-C025E8FCBA20}" type="presParOf" srcId="{F0255346-3548-6047-85C1-4B24D4FEBD0B}" destId="{9023E5BB-A4A7-6545-9DA1-8A1EA064CC4A}" srcOrd="2" destOrd="0" presId="urn:microsoft.com/office/officeart/2005/8/layout/hierarchy4"/>
    <dgm:cxn modelId="{A94E6D30-7B7B-774A-B433-54103D8D4286}" type="presParOf" srcId="{9023E5BB-A4A7-6545-9DA1-8A1EA064CC4A}" destId="{9D3DDEBF-3B2F-9340-967A-950AC8B6F4DB}" srcOrd="0" destOrd="0" presId="urn:microsoft.com/office/officeart/2005/8/layout/hierarchy4"/>
    <dgm:cxn modelId="{8C9DBD7C-4979-A348-9A3C-4BB4B4356E9E}" type="presParOf" srcId="{9023E5BB-A4A7-6545-9DA1-8A1EA064CC4A}" destId="{BF374EFB-C4D4-5641-81B5-EEE0DB423979}" srcOrd="1" destOrd="0" presId="urn:microsoft.com/office/officeart/2005/8/layout/hierarchy4"/>
    <dgm:cxn modelId="{E0DEB022-AD58-1947-A142-641CC93D296C}" type="presParOf" srcId="{F0255346-3548-6047-85C1-4B24D4FEBD0B}" destId="{024B244D-9C1F-0F4E-9CEA-AE0434C07583}" srcOrd="3" destOrd="0" presId="urn:microsoft.com/office/officeart/2005/8/layout/hierarchy4"/>
    <dgm:cxn modelId="{ACAFF179-FFCA-6E4D-BC62-D0D0F1E20209}" type="presParOf" srcId="{F0255346-3548-6047-85C1-4B24D4FEBD0B}" destId="{AD48E191-DC6D-3E44-ADD7-7DFA6EB2DFA7}" srcOrd="4" destOrd="0" presId="urn:microsoft.com/office/officeart/2005/8/layout/hierarchy4"/>
    <dgm:cxn modelId="{27A56FD1-8358-594B-A7F8-C5F92059B05A}" type="presParOf" srcId="{AD48E191-DC6D-3E44-ADD7-7DFA6EB2DFA7}" destId="{44F19540-07C0-8940-B2DF-A0F1588D48E0}" srcOrd="0" destOrd="0" presId="urn:microsoft.com/office/officeart/2005/8/layout/hierarchy4"/>
    <dgm:cxn modelId="{99C73A70-B859-1746-ABCD-6C70FAEF93C2}" type="presParOf" srcId="{AD48E191-DC6D-3E44-ADD7-7DFA6EB2DFA7}" destId="{55D1C043-D948-4446-BE0F-69888F53809B}" srcOrd="1" destOrd="0" presId="urn:microsoft.com/office/officeart/2005/8/layout/hierarchy4"/>
    <dgm:cxn modelId="{197CCD43-92AF-0643-B883-C1D369D58806}" type="presParOf" srcId="{820FFB91-BF47-6849-A156-6B5FB2B950A3}" destId="{B342A6BF-8AAC-6740-9288-53CD04FBC3B0}" srcOrd="1" destOrd="0" presId="urn:microsoft.com/office/officeart/2005/8/layout/hierarchy4"/>
    <dgm:cxn modelId="{2D1D6427-A060-8A4C-977F-6AC6E959C64E}" type="presParOf" srcId="{820FFB91-BF47-6849-A156-6B5FB2B950A3}" destId="{BCDC489D-A3AE-E74D-86B4-CA6D748AA777}" srcOrd="2" destOrd="0" presId="urn:microsoft.com/office/officeart/2005/8/layout/hierarchy4"/>
    <dgm:cxn modelId="{5CA0E5BF-C5E0-BF47-BFF3-08C5B7D7B91C}" type="presParOf" srcId="{BCDC489D-A3AE-E74D-86B4-CA6D748AA777}" destId="{718833FB-7B88-9343-90A2-246C21CFC0CF}" srcOrd="0" destOrd="0" presId="urn:microsoft.com/office/officeart/2005/8/layout/hierarchy4"/>
    <dgm:cxn modelId="{8D0B31E5-DCF4-A741-A2F4-6B4DD12F88C4}" type="presParOf" srcId="{BCDC489D-A3AE-E74D-86B4-CA6D748AA777}" destId="{142C5B69-6714-5F45-BD67-173B59FF8E10}" srcOrd="1" destOrd="0" presId="urn:microsoft.com/office/officeart/2005/8/layout/hierarchy4"/>
    <dgm:cxn modelId="{DAAC31D1-237E-2046-9542-810B20F58549}" type="presParOf" srcId="{BCDC489D-A3AE-E74D-86B4-CA6D748AA777}" destId="{D4FC6B86-81C5-414D-90C5-102D06578FA0}" srcOrd="2" destOrd="0" presId="urn:microsoft.com/office/officeart/2005/8/layout/hierarchy4"/>
    <dgm:cxn modelId="{B70AE943-40C9-3B4C-BCF4-29CAA5533923}" type="presParOf" srcId="{D4FC6B86-81C5-414D-90C5-102D06578FA0}" destId="{3B293188-1A8B-9B41-ADA9-ECC03698887F}" srcOrd="0" destOrd="0" presId="urn:microsoft.com/office/officeart/2005/8/layout/hierarchy4"/>
    <dgm:cxn modelId="{DB5C9F8F-9DCA-EC4D-89D7-817E70E2E001}" type="presParOf" srcId="{3B293188-1A8B-9B41-ADA9-ECC03698887F}" destId="{1F8A0F07-26C9-3446-B006-3DBD10C5C7C9}" srcOrd="0" destOrd="0" presId="urn:microsoft.com/office/officeart/2005/8/layout/hierarchy4"/>
    <dgm:cxn modelId="{D3CA3D2E-B544-6748-94AB-0FF37F6DC96E}" type="presParOf" srcId="{3B293188-1A8B-9B41-ADA9-ECC03698887F}" destId="{AEFDEAE5-4D5C-8149-9892-67A176C09AA7}" srcOrd="1" destOrd="0" presId="urn:microsoft.com/office/officeart/2005/8/layout/hierarchy4"/>
    <dgm:cxn modelId="{0ED925C6-3965-3847-971E-EC56F26E1440}" type="presParOf" srcId="{D4FC6B86-81C5-414D-90C5-102D06578FA0}" destId="{D684E520-062F-3540-A032-C67179C48AF2}" srcOrd="1" destOrd="0" presId="urn:microsoft.com/office/officeart/2005/8/layout/hierarchy4"/>
    <dgm:cxn modelId="{B52CE3FB-5BB5-C64C-87D2-5F02519B1FA9}" type="presParOf" srcId="{D4FC6B86-81C5-414D-90C5-102D06578FA0}" destId="{E2DEFC88-1F05-224B-B791-3D777F0B5E31}" srcOrd="2" destOrd="0" presId="urn:microsoft.com/office/officeart/2005/8/layout/hierarchy4"/>
    <dgm:cxn modelId="{FB4B1E97-4F91-BB4C-84C3-4B0B53BBADDE}" type="presParOf" srcId="{E2DEFC88-1F05-224B-B791-3D777F0B5E31}" destId="{1E497772-4EEC-C448-81FA-8835E5296162}" srcOrd="0" destOrd="0" presId="urn:microsoft.com/office/officeart/2005/8/layout/hierarchy4"/>
    <dgm:cxn modelId="{B0DA5DDB-4243-C74E-B86F-851B88A74BA5}" type="presParOf" srcId="{E2DEFC88-1F05-224B-B791-3D777F0B5E31}" destId="{575FEE5C-0D1C-B14A-9486-BF3BD3B94F8F}"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C172DC6-1FF2-BA49-BDF8-122249AA9904}" type="doc">
      <dgm:prSet loTypeId="urn:microsoft.com/office/officeart/2005/8/layout/radial5" loCatId="" qsTypeId="urn:microsoft.com/office/officeart/2005/8/quickstyle/simple4" qsCatId="simple" csTypeId="urn:microsoft.com/office/officeart/2005/8/colors/accent1_2" csCatId="accent1" phldr="1"/>
      <dgm:spPr/>
      <dgm:t>
        <a:bodyPr/>
        <a:lstStyle/>
        <a:p>
          <a:endParaRPr lang="en-US"/>
        </a:p>
      </dgm:t>
    </dgm:pt>
    <dgm:pt modelId="{31D2B66C-4E12-DF43-AAAA-083C9E670F89}">
      <dgm:prSet phldrT="[Text]"/>
      <dgm:spPr/>
      <dgm:t>
        <a:bodyPr/>
        <a:lstStyle/>
        <a:p>
          <a:r>
            <a:rPr lang="en-US" b="1" cap="none" spc="50" dirty="0" smtClean="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rPr>
            <a:t>SMS</a:t>
          </a:r>
          <a:endParaRPr lang="en-US" b="1" cap="none" spc="50" dirty="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46ED2BEE-4004-4F4D-846F-737174D163BA}" type="parTrans" cxnId="{5E3FA983-E40A-DC49-89B5-728E347B5E20}">
      <dgm:prSet/>
      <dgm:spPr/>
      <dgm:t>
        <a:bodyPr/>
        <a:lstStyle/>
        <a:p>
          <a:endParaRPr lang="en-US" b="1" cap="none" spc="5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348BA1D9-E0B6-F440-B173-33FF553105E6}" type="sibTrans" cxnId="{5E3FA983-E40A-DC49-89B5-728E347B5E20}">
      <dgm:prSet/>
      <dgm:spPr/>
      <dgm:t>
        <a:bodyPr/>
        <a:lstStyle/>
        <a:p>
          <a:endParaRPr lang="en-US" b="1" cap="none" spc="5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3D256394-B0C9-974F-8B83-99A263B658D0}">
      <dgm:prSet phldrT="[Text]"/>
      <dgm:spPr/>
      <dgm:t>
        <a:bodyPr/>
        <a:lstStyle/>
        <a:p>
          <a:r>
            <a:rPr lang="en-US" b="1" cap="none" spc="50" dirty="0" smtClean="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rPr>
            <a:t>Operating Procedures</a:t>
          </a:r>
          <a:endParaRPr lang="en-US" b="1" cap="none" spc="50" dirty="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1F69F832-803E-1A4C-AE84-9C0FDB2549A5}" type="parTrans" cxnId="{9F2664DF-5F7F-5D45-A166-7C5D47363B4E}">
      <dgm:prSet/>
      <dgm:spPr/>
      <dgm:t>
        <a:bodyPr/>
        <a:lstStyle/>
        <a:p>
          <a:endParaRPr lang="en-US" b="1" cap="none" spc="5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A7D03F14-CAEE-774F-BAFF-74A58EB7DB87}" type="sibTrans" cxnId="{9F2664DF-5F7F-5D45-A166-7C5D47363B4E}">
      <dgm:prSet/>
      <dgm:spPr/>
      <dgm:t>
        <a:bodyPr/>
        <a:lstStyle/>
        <a:p>
          <a:endParaRPr lang="en-US" b="1" cap="none" spc="5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7CE05D23-66BB-7E47-AA12-EE172A86A2A6}">
      <dgm:prSet phldrT="[Text]"/>
      <dgm:spPr/>
      <dgm:t>
        <a:bodyPr/>
        <a:lstStyle/>
        <a:p>
          <a:r>
            <a:rPr lang="en-US" b="1" cap="none" spc="50" dirty="0" smtClean="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rPr>
            <a:t>Battery Management</a:t>
          </a:r>
          <a:endParaRPr lang="en-US" b="1" cap="none" spc="50" dirty="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07FCBE53-E109-EF47-B070-DEA664E2C887}" type="parTrans" cxnId="{59A5CF78-FFE8-C342-B8A0-289E66173AF9}">
      <dgm:prSet/>
      <dgm:spPr/>
      <dgm:t>
        <a:bodyPr/>
        <a:lstStyle/>
        <a:p>
          <a:endParaRPr lang="en-US" b="1" cap="none" spc="5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561671CC-1146-684F-A0EB-EC1D7007ADEA}" type="sibTrans" cxnId="{59A5CF78-FFE8-C342-B8A0-289E66173AF9}">
      <dgm:prSet/>
      <dgm:spPr/>
      <dgm:t>
        <a:bodyPr/>
        <a:lstStyle/>
        <a:p>
          <a:endParaRPr lang="en-US" b="1" cap="none" spc="5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C839D5C0-07D3-4A46-8F12-A9A8EAC85D68}">
      <dgm:prSet phldrT="[Text]"/>
      <dgm:spPr/>
      <dgm:t>
        <a:bodyPr/>
        <a:lstStyle/>
        <a:p>
          <a:r>
            <a:rPr lang="en-US" b="1" cap="none" spc="50" dirty="0" smtClean="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rPr>
            <a:t>Crew Policies</a:t>
          </a:r>
          <a:endParaRPr lang="en-US" b="1" cap="none" spc="50" dirty="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FC821358-0D4B-154E-AC5C-A75C3ACAF901}" type="parTrans" cxnId="{8F193D5E-8CC2-5749-BDDF-03111ED2837C}">
      <dgm:prSet/>
      <dgm:spPr/>
      <dgm:t>
        <a:bodyPr/>
        <a:lstStyle/>
        <a:p>
          <a:endParaRPr lang="en-US" b="1" cap="none" spc="5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E6DC3E8C-93B2-6248-AF78-EAE7C2EF4F53}" type="sibTrans" cxnId="{8F193D5E-8CC2-5749-BDDF-03111ED2837C}">
      <dgm:prSet/>
      <dgm:spPr/>
      <dgm:t>
        <a:bodyPr/>
        <a:lstStyle/>
        <a:p>
          <a:endParaRPr lang="en-US" b="1" cap="none" spc="5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57A3F5FF-0EEA-CB45-9F2D-66F527D261A8}">
      <dgm:prSet phldrT="[Text]"/>
      <dgm:spPr/>
      <dgm:t>
        <a:bodyPr/>
        <a:lstStyle/>
        <a:p>
          <a:r>
            <a:rPr lang="en-US" b="1" cap="none" spc="50" dirty="0" smtClean="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rPr>
            <a:t>Weather Policies</a:t>
          </a:r>
          <a:endParaRPr lang="en-US" b="1" cap="none" spc="50" dirty="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42288584-5633-3141-8B1A-BA44D14C4214}" type="parTrans" cxnId="{D1EED166-9822-1740-9FA0-067B6322089A}">
      <dgm:prSet/>
      <dgm:spPr/>
      <dgm:t>
        <a:bodyPr/>
        <a:lstStyle/>
        <a:p>
          <a:endParaRPr lang="en-US" b="1" cap="none" spc="5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6D3F68B1-7B34-5346-8663-234A97C08BD6}" type="sibTrans" cxnId="{D1EED166-9822-1740-9FA0-067B6322089A}">
      <dgm:prSet/>
      <dgm:spPr/>
      <dgm:t>
        <a:bodyPr/>
        <a:lstStyle/>
        <a:p>
          <a:endParaRPr lang="en-US" b="1" cap="none" spc="5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F280B928-B148-1B47-8B74-8A0648C6F5C1}">
      <dgm:prSet phldrT="[Text]"/>
      <dgm:spPr/>
      <dgm:t>
        <a:bodyPr/>
        <a:lstStyle/>
        <a:p>
          <a:r>
            <a:rPr lang="en-US" b="1" cap="none" spc="50" dirty="0" smtClean="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rPr>
            <a:t>Aircraft Standards</a:t>
          </a:r>
          <a:endParaRPr lang="en-US" b="1" cap="none" spc="50" dirty="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130BE54D-ECB3-304D-BA79-F09415683129}" type="parTrans" cxnId="{DE0926A0-02C3-7A45-93C6-3D44D4B25A21}">
      <dgm:prSet/>
      <dgm:spPr/>
      <dgm:t>
        <a:bodyPr/>
        <a:lstStyle/>
        <a:p>
          <a:endParaRPr lang="en-US" b="1" cap="none" spc="5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0DCA1216-D13C-A848-9369-288A11EA2FAE}" type="sibTrans" cxnId="{DE0926A0-02C3-7A45-93C6-3D44D4B25A21}">
      <dgm:prSet/>
      <dgm:spPr/>
      <dgm:t>
        <a:bodyPr/>
        <a:lstStyle/>
        <a:p>
          <a:endParaRPr lang="en-US" b="1" cap="none" spc="5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1571E356-98D9-3F4C-8AF8-5F324B03D492}">
      <dgm:prSet phldrT="[Text]"/>
      <dgm:spPr/>
      <dgm:t>
        <a:bodyPr/>
        <a:lstStyle/>
        <a:p>
          <a:r>
            <a:rPr lang="en-US" b="1" cap="none" spc="50" dirty="0" smtClean="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rPr>
            <a:t>Personal Protective Equipment</a:t>
          </a:r>
          <a:endParaRPr lang="en-US" b="1" cap="none" spc="50" dirty="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C5CB539F-2453-4842-9B48-B291B885F181}" type="parTrans" cxnId="{6C293198-9C01-2A43-8DCD-5B1BB767BDF6}">
      <dgm:prSet/>
      <dgm:spPr/>
      <dgm:t>
        <a:bodyPr/>
        <a:lstStyle/>
        <a:p>
          <a:endParaRPr lang="en-US" b="1" cap="none" spc="5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18F1BCD6-E9C4-4E4E-A5D6-68127583A028}" type="sibTrans" cxnId="{6C293198-9C01-2A43-8DCD-5B1BB767BDF6}">
      <dgm:prSet/>
      <dgm:spPr/>
      <dgm:t>
        <a:bodyPr/>
        <a:lstStyle/>
        <a:p>
          <a:endParaRPr lang="en-US" b="1" cap="none" spc="5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1492B369-3371-A143-80C5-49DABE17BA15}">
      <dgm:prSet phldrT="[Text]"/>
      <dgm:spPr/>
      <dgm:t>
        <a:bodyPr/>
        <a:lstStyle/>
        <a:p>
          <a:r>
            <a:rPr lang="en-US" b="1" cap="none" spc="50" dirty="0" smtClean="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rPr>
            <a:t>Training Standards</a:t>
          </a:r>
          <a:endParaRPr lang="en-US" b="1" cap="none" spc="50" dirty="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0A34BA71-A229-6540-AD06-373D10A5D1F6}" type="parTrans" cxnId="{318DD5C9-8700-0E4E-B16B-199C8979C30E}">
      <dgm:prSet/>
      <dgm:spPr/>
      <dgm:t>
        <a:bodyPr/>
        <a:lstStyle/>
        <a:p>
          <a:endParaRPr lang="en-US" b="1" cap="none" spc="5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1DA4BAD6-DC9F-C046-AA5D-6DA61919DD8A}" type="sibTrans" cxnId="{318DD5C9-8700-0E4E-B16B-199C8979C30E}">
      <dgm:prSet/>
      <dgm:spPr/>
      <dgm:t>
        <a:bodyPr/>
        <a:lstStyle/>
        <a:p>
          <a:endParaRPr lang="en-US" b="1" cap="none" spc="5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37F7059D-2EF0-BF40-BEF0-F40808299818}">
      <dgm:prSet phldrT="[Text]"/>
      <dgm:spPr/>
      <dgm:t>
        <a:bodyPr/>
        <a:lstStyle/>
        <a:p>
          <a:r>
            <a:rPr lang="en-US" b="1" cap="none" spc="50" dirty="0" smtClean="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rPr>
            <a:t>Flight Limitations</a:t>
          </a:r>
          <a:endParaRPr lang="en-US" b="1" cap="none" spc="50" dirty="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B9250F9A-927F-7844-B978-2C1C12987CFE}" type="parTrans" cxnId="{CD813360-C5F5-2B47-A9EF-E4BCE4C82969}">
      <dgm:prSet/>
      <dgm:spPr/>
      <dgm:t>
        <a:bodyPr/>
        <a:lstStyle/>
        <a:p>
          <a:endParaRPr lang="en-US" b="1" cap="none" spc="5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DDFE8F18-808E-3641-8A7B-36AF03A72657}" type="sibTrans" cxnId="{CD813360-C5F5-2B47-A9EF-E4BCE4C82969}">
      <dgm:prSet/>
      <dgm:spPr/>
      <dgm:t>
        <a:bodyPr/>
        <a:lstStyle/>
        <a:p>
          <a:endParaRPr lang="en-US" b="1" cap="none" spc="50">
            <a:ln w="0"/>
            <a:solidFill>
              <a:schemeClr val="bg2"/>
            </a:solidFill>
            <a:effectLst>
              <a:innerShdw blurRad="63500" dist="50800" dir="13500000">
                <a:srgbClr val="000000">
                  <a:alpha val="50000"/>
                </a:srgbClr>
              </a:innerShdw>
            </a:effectLst>
            <a:latin typeface="Helvetica Neue" charset="0"/>
            <a:ea typeface="Helvetica Neue" charset="0"/>
            <a:cs typeface="Helvetica Neue" charset="0"/>
          </a:endParaRPr>
        </a:p>
      </dgm:t>
    </dgm:pt>
    <dgm:pt modelId="{7EEE16A8-B457-8D41-9EA4-0FBF6E5B997C}" type="pres">
      <dgm:prSet presAssocID="{8C172DC6-1FF2-BA49-BDF8-122249AA9904}" presName="Name0" presStyleCnt="0">
        <dgm:presLayoutVars>
          <dgm:chMax val="1"/>
          <dgm:dir/>
          <dgm:animLvl val="ctr"/>
          <dgm:resizeHandles val="exact"/>
        </dgm:presLayoutVars>
      </dgm:prSet>
      <dgm:spPr/>
      <dgm:t>
        <a:bodyPr/>
        <a:lstStyle/>
        <a:p>
          <a:endParaRPr lang="en-US"/>
        </a:p>
      </dgm:t>
    </dgm:pt>
    <dgm:pt modelId="{A671F20A-0A45-6E4B-8DAD-1E84373456F3}" type="pres">
      <dgm:prSet presAssocID="{31D2B66C-4E12-DF43-AAAA-083C9E670F89}" presName="centerShape" presStyleLbl="node0" presStyleIdx="0" presStyleCnt="1"/>
      <dgm:spPr/>
      <dgm:t>
        <a:bodyPr/>
        <a:lstStyle/>
        <a:p>
          <a:endParaRPr lang="en-US"/>
        </a:p>
      </dgm:t>
    </dgm:pt>
    <dgm:pt modelId="{1C366D24-F968-7E40-91E2-36ADBE90D5FE}" type="pres">
      <dgm:prSet presAssocID="{1F69F832-803E-1A4C-AE84-9C0FDB2549A5}" presName="parTrans" presStyleLbl="sibTrans2D1" presStyleIdx="0" presStyleCnt="8"/>
      <dgm:spPr/>
      <dgm:t>
        <a:bodyPr/>
        <a:lstStyle/>
        <a:p>
          <a:endParaRPr lang="en-US"/>
        </a:p>
      </dgm:t>
    </dgm:pt>
    <dgm:pt modelId="{7D9C30E5-9E9D-4E46-81E0-E82BB03CE959}" type="pres">
      <dgm:prSet presAssocID="{1F69F832-803E-1A4C-AE84-9C0FDB2549A5}" presName="connectorText" presStyleLbl="sibTrans2D1" presStyleIdx="0" presStyleCnt="8"/>
      <dgm:spPr/>
      <dgm:t>
        <a:bodyPr/>
        <a:lstStyle/>
        <a:p>
          <a:endParaRPr lang="en-US"/>
        </a:p>
      </dgm:t>
    </dgm:pt>
    <dgm:pt modelId="{C7B59E03-582B-4A42-A976-3FA2687001C2}" type="pres">
      <dgm:prSet presAssocID="{3D256394-B0C9-974F-8B83-99A263B658D0}" presName="node" presStyleLbl="node1" presStyleIdx="0" presStyleCnt="8">
        <dgm:presLayoutVars>
          <dgm:bulletEnabled val="1"/>
        </dgm:presLayoutVars>
      </dgm:prSet>
      <dgm:spPr/>
      <dgm:t>
        <a:bodyPr/>
        <a:lstStyle/>
        <a:p>
          <a:endParaRPr lang="en-US"/>
        </a:p>
      </dgm:t>
    </dgm:pt>
    <dgm:pt modelId="{78D152D3-60F1-3944-975E-DA4AD07A1C49}" type="pres">
      <dgm:prSet presAssocID="{07FCBE53-E109-EF47-B070-DEA664E2C887}" presName="parTrans" presStyleLbl="sibTrans2D1" presStyleIdx="1" presStyleCnt="8"/>
      <dgm:spPr/>
      <dgm:t>
        <a:bodyPr/>
        <a:lstStyle/>
        <a:p>
          <a:endParaRPr lang="en-US"/>
        </a:p>
      </dgm:t>
    </dgm:pt>
    <dgm:pt modelId="{C98681A2-F00D-394E-BF92-D66569E84FD4}" type="pres">
      <dgm:prSet presAssocID="{07FCBE53-E109-EF47-B070-DEA664E2C887}" presName="connectorText" presStyleLbl="sibTrans2D1" presStyleIdx="1" presStyleCnt="8"/>
      <dgm:spPr/>
      <dgm:t>
        <a:bodyPr/>
        <a:lstStyle/>
        <a:p>
          <a:endParaRPr lang="en-US"/>
        </a:p>
      </dgm:t>
    </dgm:pt>
    <dgm:pt modelId="{EC9252B6-10B3-024C-8C0F-88F5B3B35002}" type="pres">
      <dgm:prSet presAssocID="{7CE05D23-66BB-7E47-AA12-EE172A86A2A6}" presName="node" presStyleLbl="node1" presStyleIdx="1" presStyleCnt="8">
        <dgm:presLayoutVars>
          <dgm:bulletEnabled val="1"/>
        </dgm:presLayoutVars>
      </dgm:prSet>
      <dgm:spPr/>
      <dgm:t>
        <a:bodyPr/>
        <a:lstStyle/>
        <a:p>
          <a:endParaRPr lang="en-US"/>
        </a:p>
      </dgm:t>
    </dgm:pt>
    <dgm:pt modelId="{90630360-2922-B34F-842F-0A0732BA8915}" type="pres">
      <dgm:prSet presAssocID="{FC821358-0D4B-154E-AC5C-A75C3ACAF901}" presName="parTrans" presStyleLbl="sibTrans2D1" presStyleIdx="2" presStyleCnt="8"/>
      <dgm:spPr/>
      <dgm:t>
        <a:bodyPr/>
        <a:lstStyle/>
        <a:p>
          <a:endParaRPr lang="en-US"/>
        </a:p>
      </dgm:t>
    </dgm:pt>
    <dgm:pt modelId="{439D41F2-D115-B24F-A853-FF9954E875B6}" type="pres">
      <dgm:prSet presAssocID="{FC821358-0D4B-154E-AC5C-A75C3ACAF901}" presName="connectorText" presStyleLbl="sibTrans2D1" presStyleIdx="2" presStyleCnt="8"/>
      <dgm:spPr/>
      <dgm:t>
        <a:bodyPr/>
        <a:lstStyle/>
        <a:p>
          <a:endParaRPr lang="en-US"/>
        </a:p>
      </dgm:t>
    </dgm:pt>
    <dgm:pt modelId="{E1A17847-6B52-C14C-A379-537C774A1A63}" type="pres">
      <dgm:prSet presAssocID="{C839D5C0-07D3-4A46-8F12-A9A8EAC85D68}" presName="node" presStyleLbl="node1" presStyleIdx="2" presStyleCnt="8">
        <dgm:presLayoutVars>
          <dgm:bulletEnabled val="1"/>
        </dgm:presLayoutVars>
      </dgm:prSet>
      <dgm:spPr/>
      <dgm:t>
        <a:bodyPr/>
        <a:lstStyle/>
        <a:p>
          <a:endParaRPr lang="en-US"/>
        </a:p>
      </dgm:t>
    </dgm:pt>
    <dgm:pt modelId="{3D8CCBF5-9A15-4440-B640-0DA1FA847A60}" type="pres">
      <dgm:prSet presAssocID="{42288584-5633-3141-8B1A-BA44D14C4214}" presName="parTrans" presStyleLbl="sibTrans2D1" presStyleIdx="3" presStyleCnt="8"/>
      <dgm:spPr/>
      <dgm:t>
        <a:bodyPr/>
        <a:lstStyle/>
        <a:p>
          <a:endParaRPr lang="en-US"/>
        </a:p>
      </dgm:t>
    </dgm:pt>
    <dgm:pt modelId="{10B363F5-45BB-5A4D-9B70-B7395FB4B9DC}" type="pres">
      <dgm:prSet presAssocID="{42288584-5633-3141-8B1A-BA44D14C4214}" presName="connectorText" presStyleLbl="sibTrans2D1" presStyleIdx="3" presStyleCnt="8"/>
      <dgm:spPr/>
      <dgm:t>
        <a:bodyPr/>
        <a:lstStyle/>
        <a:p>
          <a:endParaRPr lang="en-US"/>
        </a:p>
      </dgm:t>
    </dgm:pt>
    <dgm:pt modelId="{E0DD0A52-DD9E-A74B-B2D3-7F5533CF3E1C}" type="pres">
      <dgm:prSet presAssocID="{57A3F5FF-0EEA-CB45-9F2D-66F527D261A8}" presName="node" presStyleLbl="node1" presStyleIdx="3" presStyleCnt="8">
        <dgm:presLayoutVars>
          <dgm:bulletEnabled val="1"/>
        </dgm:presLayoutVars>
      </dgm:prSet>
      <dgm:spPr/>
      <dgm:t>
        <a:bodyPr/>
        <a:lstStyle/>
        <a:p>
          <a:endParaRPr lang="en-US"/>
        </a:p>
      </dgm:t>
    </dgm:pt>
    <dgm:pt modelId="{9DE2909B-ACEA-6D49-80B4-1B0A7B12FB88}" type="pres">
      <dgm:prSet presAssocID="{130BE54D-ECB3-304D-BA79-F09415683129}" presName="parTrans" presStyleLbl="sibTrans2D1" presStyleIdx="4" presStyleCnt="8"/>
      <dgm:spPr/>
      <dgm:t>
        <a:bodyPr/>
        <a:lstStyle/>
        <a:p>
          <a:endParaRPr lang="en-US"/>
        </a:p>
      </dgm:t>
    </dgm:pt>
    <dgm:pt modelId="{8C042EB8-865C-3E4E-AF03-DEC3AE8120B0}" type="pres">
      <dgm:prSet presAssocID="{130BE54D-ECB3-304D-BA79-F09415683129}" presName="connectorText" presStyleLbl="sibTrans2D1" presStyleIdx="4" presStyleCnt="8"/>
      <dgm:spPr/>
      <dgm:t>
        <a:bodyPr/>
        <a:lstStyle/>
        <a:p>
          <a:endParaRPr lang="en-US"/>
        </a:p>
      </dgm:t>
    </dgm:pt>
    <dgm:pt modelId="{C69BDF60-6B70-7841-9CD2-346D4812C8A1}" type="pres">
      <dgm:prSet presAssocID="{F280B928-B148-1B47-8B74-8A0648C6F5C1}" presName="node" presStyleLbl="node1" presStyleIdx="4" presStyleCnt="8">
        <dgm:presLayoutVars>
          <dgm:bulletEnabled val="1"/>
        </dgm:presLayoutVars>
      </dgm:prSet>
      <dgm:spPr/>
      <dgm:t>
        <a:bodyPr/>
        <a:lstStyle/>
        <a:p>
          <a:endParaRPr lang="en-US"/>
        </a:p>
      </dgm:t>
    </dgm:pt>
    <dgm:pt modelId="{154F3E5E-CACD-ED4D-B992-A9E5C384744E}" type="pres">
      <dgm:prSet presAssocID="{C5CB539F-2453-4842-9B48-B291B885F181}" presName="parTrans" presStyleLbl="sibTrans2D1" presStyleIdx="5" presStyleCnt="8"/>
      <dgm:spPr/>
      <dgm:t>
        <a:bodyPr/>
        <a:lstStyle/>
        <a:p>
          <a:endParaRPr lang="en-US"/>
        </a:p>
      </dgm:t>
    </dgm:pt>
    <dgm:pt modelId="{C330A966-DC6F-704B-B61C-6B60B18C9B4D}" type="pres">
      <dgm:prSet presAssocID="{C5CB539F-2453-4842-9B48-B291B885F181}" presName="connectorText" presStyleLbl="sibTrans2D1" presStyleIdx="5" presStyleCnt="8"/>
      <dgm:spPr/>
      <dgm:t>
        <a:bodyPr/>
        <a:lstStyle/>
        <a:p>
          <a:endParaRPr lang="en-US"/>
        </a:p>
      </dgm:t>
    </dgm:pt>
    <dgm:pt modelId="{D9DFEF0E-E990-D644-9C1C-D62A2101D827}" type="pres">
      <dgm:prSet presAssocID="{1571E356-98D9-3F4C-8AF8-5F324B03D492}" presName="node" presStyleLbl="node1" presStyleIdx="5" presStyleCnt="8">
        <dgm:presLayoutVars>
          <dgm:bulletEnabled val="1"/>
        </dgm:presLayoutVars>
      </dgm:prSet>
      <dgm:spPr/>
      <dgm:t>
        <a:bodyPr/>
        <a:lstStyle/>
        <a:p>
          <a:endParaRPr lang="en-US"/>
        </a:p>
      </dgm:t>
    </dgm:pt>
    <dgm:pt modelId="{369ACA99-FC17-CC4E-90DA-789EBCFAC4E0}" type="pres">
      <dgm:prSet presAssocID="{0A34BA71-A229-6540-AD06-373D10A5D1F6}" presName="parTrans" presStyleLbl="sibTrans2D1" presStyleIdx="6" presStyleCnt="8"/>
      <dgm:spPr/>
      <dgm:t>
        <a:bodyPr/>
        <a:lstStyle/>
        <a:p>
          <a:endParaRPr lang="en-US"/>
        </a:p>
      </dgm:t>
    </dgm:pt>
    <dgm:pt modelId="{44E1CA88-AE49-C54D-8B84-0621D55447C2}" type="pres">
      <dgm:prSet presAssocID="{0A34BA71-A229-6540-AD06-373D10A5D1F6}" presName="connectorText" presStyleLbl="sibTrans2D1" presStyleIdx="6" presStyleCnt="8"/>
      <dgm:spPr/>
      <dgm:t>
        <a:bodyPr/>
        <a:lstStyle/>
        <a:p>
          <a:endParaRPr lang="en-US"/>
        </a:p>
      </dgm:t>
    </dgm:pt>
    <dgm:pt modelId="{1CB543FC-616E-134B-96D8-CEF3EAB05846}" type="pres">
      <dgm:prSet presAssocID="{1492B369-3371-A143-80C5-49DABE17BA15}" presName="node" presStyleLbl="node1" presStyleIdx="6" presStyleCnt="8">
        <dgm:presLayoutVars>
          <dgm:bulletEnabled val="1"/>
        </dgm:presLayoutVars>
      </dgm:prSet>
      <dgm:spPr/>
      <dgm:t>
        <a:bodyPr/>
        <a:lstStyle/>
        <a:p>
          <a:endParaRPr lang="en-US"/>
        </a:p>
      </dgm:t>
    </dgm:pt>
    <dgm:pt modelId="{D3A82157-B0CB-9F46-8356-D58080E957AF}" type="pres">
      <dgm:prSet presAssocID="{B9250F9A-927F-7844-B978-2C1C12987CFE}" presName="parTrans" presStyleLbl="sibTrans2D1" presStyleIdx="7" presStyleCnt="8"/>
      <dgm:spPr/>
      <dgm:t>
        <a:bodyPr/>
        <a:lstStyle/>
        <a:p>
          <a:endParaRPr lang="en-US"/>
        </a:p>
      </dgm:t>
    </dgm:pt>
    <dgm:pt modelId="{2545BA82-6EFE-B04F-BBE5-CE9B0A70C647}" type="pres">
      <dgm:prSet presAssocID="{B9250F9A-927F-7844-B978-2C1C12987CFE}" presName="connectorText" presStyleLbl="sibTrans2D1" presStyleIdx="7" presStyleCnt="8"/>
      <dgm:spPr/>
      <dgm:t>
        <a:bodyPr/>
        <a:lstStyle/>
        <a:p>
          <a:endParaRPr lang="en-US"/>
        </a:p>
      </dgm:t>
    </dgm:pt>
    <dgm:pt modelId="{E9435DFB-A08F-DD43-9E4B-660CEE037B8B}" type="pres">
      <dgm:prSet presAssocID="{37F7059D-2EF0-BF40-BEF0-F40808299818}" presName="node" presStyleLbl="node1" presStyleIdx="7" presStyleCnt="8">
        <dgm:presLayoutVars>
          <dgm:bulletEnabled val="1"/>
        </dgm:presLayoutVars>
      </dgm:prSet>
      <dgm:spPr/>
      <dgm:t>
        <a:bodyPr/>
        <a:lstStyle/>
        <a:p>
          <a:endParaRPr lang="en-US"/>
        </a:p>
      </dgm:t>
    </dgm:pt>
  </dgm:ptLst>
  <dgm:cxnLst>
    <dgm:cxn modelId="{DE0926A0-02C3-7A45-93C6-3D44D4B25A21}" srcId="{31D2B66C-4E12-DF43-AAAA-083C9E670F89}" destId="{F280B928-B148-1B47-8B74-8A0648C6F5C1}" srcOrd="4" destOrd="0" parTransId="{130BE54D-ECB3-304D-BA79-F09415683129}" sibTransId="{0DCA1216-D13C-A848-9369-288A11EA2FAE}"/>
    <dgm:cxn modelId="{CAB93A04-B097-344E-B1BD-E5DEE73714E9}" type="presOf" srcId="{07FCBE53-E109-EF47-B070-DEA664E2C887}" destId="{C98681A2-F00D-394E-BF92-D66569E84FD4}" srcOrd="1" destOrd="0" presId="urn:microsoft.com/office/officeart/2005/8/layout/radial5"/>
    <dgm:cxn modelId="{614F4B4A-3D80-E54C-B304-EB8D607D36FB}" type="presOf" srcId="{130BE54D-ECB3-304D-BA79-F09415683129}" destId="{9DE2909B-ACEA-6D49-80B4-1B0A7B12FB88}" srcOrd="0" destOrd="0" presId="urn:microsoft.com/office/officeart/2005/8/layout/radial5"/>
    <dgm:cxn modelId="{7BB40D94-4C7C-E04D-AEF5-55A798DB4362}" type="presOf" srcId="{B9250F9A-927F-7844-B978-2C1C12987CFE}" destId="{D3A82157-B0CB-9F46-8356-D58080E957AF}" srcOrd="0" destOrd="0" presId="urn:microsoft.com/office/officeart/2005/8/layout/radial5"/>
    <dgm:cxn modelId="{61A81C7D-2842-574F-8EA8-C92785A860A3}" type="presOf" srcId="{31D2B66C-4E12-DF43-AAAA-083C9E670F89}" destId="{A671F20A-0A45-6E4B-8DAD-1E84373456F3}" srcOrd="0" destOrd="0" presId="urn:microsoft.com/office/officeart/2005/8/layout/radial5"/>
    <dgm:cxn modelId="{94703B79-E726-5F46-8BB2-59C1DDEA1014}" type="presOf" srcId="{F280B928-B148-1B47-8B74-8A0648C6F5C1}" destId="{C69BDF60-6B70-7841-9CD2-346D4812C8A1}" srcOrd="0" destOrd="0" presId="urn:microsoft.com/office/officeart/2005/8/layout/radial5"/>
    <dgm:cxn modelId="{0C43D523-130F-C44A-BA11-50CD68AF45FC}" type="presOf" srcId="{42288584-5633-3141-8B1A-BA44D14C4214}" destId="{3D8CCBF5-9A15-4440-B640-0DA1FA847A60}" srcOrd="0" destOrd="0" presId="urn:microsoft.com/office/officeart/2005/8/layout/radial5"/>
    <dgm:cxn modelId="{8F193D5E-8CC2-5749-BDDF-03111ED2837C}" srcId="{31D2B66C-4E12-DF43-AAAA-083C9E670F89}" destId="{C839D5C0-07D3-4A46-8F12-A9A8EAC85D68}" srcOrd="2" destOrd="0" parTransId="{FC821358-0D4B-154E-AC5C-A75C3ACAF901}" sibTransId="{E6DC3E8C-93B2-6248-AF78-EAE7C2EF4F53}"/>
    <dgm:cxn modelId="{CD813360-C5F5-2B47-A9EF-E4BCE4C82969}" srcId="{31D2B66C-4E12-DF43-AAAA-083C9E670F89}" destId="{37F7059D-2EF0-BF40-BEF0-F40808299818}" srcOrd="7" destOrd="0" parTransId="{B9250F9A-927F-7844-B978-2C1C12987CFE}" sibTransId="{DDFE8F18-808E-3641-8A7B-36AF03A72657}"/>
    <dgm:cxn modelId="{83731A27-B2C0-ED4C-AEC1-AA2EC42FF4CC}" type="presOf" srcId="{1571E356-98D9-3F4C-8AF8-5F324B03D492}" destId="{D9DFEF0E-E990-D644-9C1C-D62A2101D827}" srcOrd="0" destOrd="0" presId="urn:microsoft.com/office/officeart/2005/8/layout/radial5"/>
    <dgm:cxn modelId="{F748133E-8316-8942-9E73-A335EC0E061A}" type="presOf" srcId="{1F69F832-803E-1A4C-AE84-9C0FDB2549A5}" destId="{1C366D24-F968-7E40-91E2-36ADBE90D5FE}" srcOrd="0" destOrd="0" presId="urn:microsoft.com/office/officeart/2005/8/layout/radial5"/>
    <dgm:cxn modelId="{9F2664DF-5F7F-5D45-A166-7C5D47363B4E}" srcId="{31D2B66C-4E12-DF43-AAAA-083C9E670F89}" destId="{3D256394-B0C9-974F-8B83-99A263B658D0}" srcOrd="0" destOrd="0" parTransId="{1F69F832-803E-1A4C-AE84-9C0FDB2549A5}" sibTransId="{A7D03F14-CAEE-774F-BAFF-74A58EB7DB87}"/>
    <dgm:cxn modelId="{6B648BF5-F049-5644-94A7-D1C40D191679}" type="presOf" srcId="{3D256394-B0C9-974F-8B83-99A263B658D0}" destId="{C7B59E03-582B-4A42-A976-3FA2687001C2}" srcOrd="0" destOrd="0" presId="urn:microsoft.com/office/officeart/2005/8/layout/radial5"/>
    <dgm:cxn modelId="{77EAC30C-A534-3645-A777-975DED1DEDF3}" type="presOf" srcId="{1492B369-3371-A143-80C5-49DABE17BA15}" destId="{1CB543FC-616E-134B-96D8-CEF3EAB05846}" srcOrd="0" destOrd="0" presId="urn:microsoft.com/office/officeart/2005/8/layout/radial5"/>
    <dgm:cxn modelId="{4E35B729-6351-AE4C-8FEB-08CECF5AC76B}" type="presOf" srcId="{0A34BA71-A229-6540-AD06-373D10A5D1F6}" destId="{369ACA99-FC17-CC4E-90DA-789EBCFAC4E0}" srcOrd="0" destOrd="0" presId="urn:microsoft.com/office/officeart/2005/8/layout/radial5"/>
    <dgm:cxn modelId="{E2387498-13B3-744A-A2E0-43C62D8216D0}" type="presOf" srcId="{0A34BA71-A229-6540-AD06-373D10A5D1F6}" destId="{44E1CA88-AE49-C54D-8B84-0621D55447C2}" srcOrd="1" destOrd="0" presId="urn:microsoft.com/office/officeart/2005/8/layout/radial5"/>
    <dgm:cxn modelId="{31C26DA0-3CE3-6048-B2CE-C0F5A6B08A9E}" type="presOf" srcId="{57A3F5FF-0EEA-CB45-9F2D-66F527D261A8}" destId="{E0DD0A52-DD9E-A74B-B2D3-7F5533CF3E1C}" srcOrd="0" destOrd="0" presId="urn:microsoft.com/office/officeart/2005/8/layout/radial5"/>
    <dgm:cxn modelId="{933CB676-B437-C14F-81C8-CB7B177FEEDD}" type="presOf" srcId="{37F7059D-2EF0-BF40-BEF0-F40808299818}" destId="{E9435DFB-A08F-DD43-9E4B-660CEE037B8B}" srcOrd="0" destOrd="0" presId="urn:microsoft.com/office/officeart/2005/8/layout/radial5"/>
    <dgm:cxn modelId="{8EEED44C-FB99-5343-81BD-140E6A3A3891}" type="presOf" srcId="{B9250F9A-927F-7844-B978-2C1C12987CFE}" destId="{2545BA82-6EFE-B04F-BBE5-CE9B0A70C647}" srcOrd="1" destOrd="0" presId="urn:microsoft.com/office/officeart/2005/8/layout/radial5"/>
    <dgm:cxn modelId="{1C6DA47B-959F-844B-83F6-2CE0990F7F8F}" type="presOf" srcId="{C839D5C0-07D3-4A46-8F12-A9A8EAC85D68}" destId="{E1A17847-6B52-C14C-A379-537C774A1A63}" srcOrd="0" destOrd="0" presId="urn:microsoft.com/office/officeart/2005/8/layout/radial5"/>
    <dgm:cxn modelId="{A4C31A71-FC59-C448-9B52-97EB179898A1}" type="presOf" srcId="{C5CB539F-2453-4842-9B48-B291B885F181}" destId="{C330A966-DC6F-704B-B61C-6B60B18C9B4D}" srcOrd="1" destOrd="0" presId="urn:microsoft.com/office/officeart/2005/8/layout/radial5"/>
    <dgm:cxn modelId="{58442C52-283C-3549-A379-6EBBC657D9CD}" type="presOf" srcId="{07FCBE53-E109-EF47-B070-DEA664E2C887}" destId="{78D152D3-60F1-3944-975E-DA4AD07A1C49}" srcOrd="0" destOrd="0" presId="urn:microsoft.com/office/officeart/2005/8/layout/radial5"/>
    <dgm:cxn modelId="{3EE44EDA-8933-A54E-BC1C-482E2702CFF6}" type="presOf" srcId="{C5CB539F-2453-4842-9B48-B291B885F181}" destId="{154F3E5E-CACD-ED4D-B992-A9E5C384744E}" srcOrd="0" destOrd="0" presId="urn:microsoft.com/office/officeart/2005/8/layout/radial5"/>
    <dgm:cxn modelId="{14233694-46BE-9B4A-8490-04CFA6298192}" type="presOf" srcId="{1F69F832-803E-1A4C-AE84-9C0FDB2549A5}" destId="{7D9C30E5-9E9D-4E46-81E0-E82BB03CE959}" srcOrd="1" destOrd="0" presId="urn:microsoft.com/office/officeart/2005/8/layout/radial5"/>
    <dgm:cxn modelId="{A98991D2-DFEA-B943-92F2-6684C0E80D42}" type="presOf" srcId="{42288584-5633-3141-8B1A-BA44D14C4214}" destId="{10B363F5-45BB-5A4D-9B70-B7395FB4B9DC}" srcOrd="1" destOrd="0" presId="urn:microsoft.com/office/officeart/2005/8/layout/radial5"/>
    <dgm:cxn modelId="{5E3FA983-E40A-DC49-89B5-728E347B5E20}" srcId="{8C172DC6-1FF2-BA49-BDF8-122249AA9904}" destId="{31D2B66C-4E12-DF43-AAAA-083C9E670F89}" srcOrd="0" destOrd="0" parTransId="{46ED2BEE-4004-4F4D-846F-737174D163BA}" sibTransId="{348BA1D9-E0B6-F440-B173-33FF553105E6}"/>
    <dgm:cxn modelId="{59A5CF78-FFE8-C342-B8A0-289E66173AF9}" srcId="{31D2B66C-4E12-DF43-AAAA-083C9E670F89}" destId="{7CE05D23-66BB-7E47-AA12-EE172A86A2A6}" srcOrd="1" destOrd="0" parTransId="{07FCBE53-E109-EF47-B070-DEA664E2C887}" sibTransId="{561671CC-1146-684F-A0EB-EC1D7007ADEA}"/>
    <dgm:cxn modelId="{6C293198-9C01-2A43-8DCD-5B1BB767BDF6}" srcId="{31D2B66C-4E12-DF43-AAAA-083C9E670F89}" destId="{1571E356-98D9-3F4C-8AF8-5F324B03D492}" srcOrd="5" destOrd="0" parTransId="{C5CB539F-2453-4842-9B48-B291B885F181}" sibTransId="{18F1BCD6-E9C4-4E4E-A5D6-68127583A028}"/>
    <dgm:cxn modelId="{D1EED166-9822-1740-9FA0-067B6322089A}" srcId="{31D2B66C-4E12-DF43-AAAA-083C9E670F89}" destId="{57A3F5FF-0EEA-CB45-9F2D-66F527D261A8}" srcOrd="3" destOrd="0" parTransId="{42288584-5633-3141-8B1A-BA44D14C4214}" sibTransId="{6D3F68B1-7B34-5346-8663-234A97C08BD6}"/>
    <dgm:cxn modelId="{E8C314D1-F633-2649-BA46-0EA3E8876E50}" type="presOf" srcId="{FC821358-0D4B-154E-AC5C-A75C3ACAF901}" destId="{439D41F2-D115-B24F-A853-FF9954E875B6}" srcOrd="1" destOrd="0" presId="urn:microsoft.com/office/officeart/2005/8/layout/radial5"/>
    <dgm:cxn modelId="{318DD5C9-8700-0E4E-B16B-199C8979C30E}" srcId="{31D2B66C-4E12-DF43-AAAA-083C9E670F89}" destId="{1492B369-3371-A143-80C5-49DABE17BA15}" srcOrd="6" destOrd="0" parTransId="{0A34BA71-A229-6540-AD06-373D10A5D1F6}" sibTransId="{1DA4BAD6-DC9F-C046-AA5D-6DA61919DD8A}"/>
    <dgm:cxn modelId="{163AA494-33FA-6F4B-855D-0EB40DAECF33}" type="presOf" srcId="{7CE05D23-66BB-7E47-AA12-EE172A86A2A6}" destId="{EC9252B6-10B3-024C-8C0F-88F5B3B35002}" srcOrd="0" destOrd="0" presId="urn:microsoft.com/office/officeart/2005/8/layout/radial5"/>
    <dgm:cxn modelId="{4F2C9CD6-FA72-994F-9944-59E3982ACE00}" type="presOf" srcId="{8C172DC6-1FF2-BA49-BDF8-122249AA9904}" destId="{7EEE16A8-B457-8D41-9EA4-0FBF6E5B997C}" srcOrd="0" destOrd="0" presId="urn:microsoft.com/office/officeart/2005/8/layout/radial5"/>
    <dgm:cxn modelId="{C5037358-5208-8646-BDDF-E906F8CB3225}" type="presOf" srcId="{130BE54D-ECB3-304D-BA79-F09415683129}" destId="{8C042EB8-865C-3E4E-AF03-DEC3AE8120B0}" srcOrd="1" destOrd="0" presId="urn:microsoft.com/office/officeart/2005/8/layout/radial5"/>
    <dgm:cxn modelId="{A4F5BBF2-633B-634B-81D6-05E38152D181}" type="presOf" srcId="{FC821358-0D4B-154E-AC5C-A75C3ACAF901}" destId="{90630360-2922-B34F-842F-0A0732BA8915}" srcOrd="0" destOrd="0" presId="urn:microsoft.com/office/officeart/2005/8/layout/radial5"/>
    <dgm:cxn modelId="{DB8A0507-3BF8-F24B-BEA1-BD96E259C65E}" type="presParOf" srcId="{7EEE16A8-B457-8D41-9EA4-0FBF6E5B997C}" destId="{A671F20A-0A45-6E4B-8DAD-1E84373456F3}" srcOrd="0" destOrd="0" presId="urn:microsoft.com/office/officeart/2005/8/layout/radial5"/>
    <dgm:cxn modelId="{F8EC3003-0738-EC4E-B1E2-62E55DAADF4C}" type="presParOf" srcId="{7EEE16A8-B457-8D41-9EA4-0FBF6E5B997C}" destId="{1C366D24-F968-7E40-91E2-36ADBE90D5FE}" srcOrd="1" destOrd="0" presId="urn:microsoft.com/office/officeart/2005/8/layout/radial5"/>
    <dgm:cxn modelId="{DAECAED5-6366-7B44-9C04-A638D4C26A99}" type="presParOf" srcId="{1C366D24-F968-7E40-91E2-36ADBE90D5FE}" destId="{7D9C30E5-9E9D-4E46-81E0-E82BB03CE959}" srcOrd="0" destOrd="0" presId="urn:microsoft.com/office/officeart/2005/8/layout/radial5"/>
    <dgm:cxn modelId="{DB7EA561-B3D3-884D-9576-C0172572CAB1}" type="presParOf" srcId="{7EEE16A8-B457-8D41-9EA4-0FBF6E5B997C}" destId="{C7B59E03-582B-4A42-A976-3FA2687001C2}" srcOrd="2" destOrd="0" presId="urn:microsoft.com/office/officeart/2005/8/layout/radial5"/>
    <dgm:cxn modelId="{FFF83117-E0C2-1E49-B055-8600AEA5E97D}" type="presParOf" srcId="{7EEE16A8-B457-8D41-9EA4-0FBF6E5B997C}" destId="{78D152D3-60F1-3944-975E-DA4AD07A1C49}" srcOrd="3" destOrd="0" presId="urn:microsoft.com/office/officeart/2005/8/layout/radial5"/>
    <dgm:cxn modelId="{176615B3-278A-4B45-88C8-BF2C8D4084BD}" type="presParOf" srcId="{78D152D3-60F1-3944-975E-DA4AD07A1C49}" destId="{C98681A2-F00D-394E-BF92-D66569E84FD4}" srcOrd="0" destOrd="0" presId="urn:microsoft.com/office/officeart/2005/8/layout/radial5"/>
    <dgm:cxn modelId="{C28A28D8-A620-4546-9DBE-D320F18E38DC}" type="presParOf" srcId="{7EEE16A8-B457-8D41-9EA4-0FBF6E5B997C}" destId="{EC9252B6-10B3-024C-8C0F-88F5B3B35002}" srcOrd="4" destOrd="0" presId="urn:microsoft.com/office/officeart/2005/8/layout/radial5"/>
    <dgm:cxn modelId="{ACDDBF94-643B-E042-B52B-DA2E4A3469EC}" type="presParOf" srcId="{7EEE16A8-B457-8D41-9EA4-0FBF6E5B997C}" destId="{90630360-2922-B34F-842F-0A0732BA8915}" srcOrd="5" destOrd="0" presId="urn:microsoft.com/office/officeart/2005/8/layout/radial5"/>
    <dgm:cxn modelId="{71D2353E-D020-0740-A5BF-D0826B7BB45E}" type="presParOf" srcId="{90630360-2922-B34F-842F-0A0732BA8915}" destId="{439D41F2-D115-B24F-A853-FF9954E875B6}" srcOrd="0" destOrd="0" presId="urn:microsoft.com/office/officeart/2005/8/layout/radial5"/>
    <dgm:cxn modelId="{1711888A-C388-7849-91F5-9C075A4F838F}" type="presParOf" srcId="{7EEE16A8-B457-8D41-9EA4-0FBF6E5B997C}" destId="{E1A17847-6B52-C14C-A379-537C774A1A63}" srcOrd="6" destOrd="0" presId="urn:microsoft.com/office/officeart/2005/8/layout/radial5"/>
    <dgm:cxn modelId="{C1AF6025-4A2A-0440-8F58-CB8798CE4CF3}" type="presParOf" srcId="{7EEE16A8-B457-8D41-9EA4-0FBF6E5B997C}" destId="{3D8CCBF5-9A15-4440-B640-0DA1FA847A60}" srcOrd="7" destOrd="0" presId="urn:microsoft.com/office/officeart/2005/8/layout/radial5"/>
    <dgm:cxn modelId="{3A0CBE08-2CBB-8B4F-AC4A-167988D23A8E}" type="presParOf" srcId="{3D8CCBF5-9A15-4440-B640-0DA1FA847A60}" destId="{10B363F5-45BB-5A4D-9B70-B7395FB4B9DC}" srcOrd="0" destOrd="0" presId="urn:microsoft.com/office/officeart/2005/8/layout/radial5"/>
    <dgm:cxn modelId="{DCC545A5-007F-2344-ACCF-F00B8DBFAE41}" type="presParOf" srcId="{7EEE16A8-B457-8D41-9EA4-0FBF6E5B997C}" destId="{E0DD0A52-DD9E-A74B-B2D3-7F5533CF3E1C}" srcOrd="8" destOrd="0" presId="urn:microsoft.com/office/officeart/2005/8/layout/radial5"/>
    <dgm:cxn modelId="{386BAA64-C34C-4649-8774-0D57F9A626CB}" type="presParOf" srcId="{7EEE16A8-B457-8D41-9EA4-0FBF6E5B997C}" destId="{9DE2909B-ACEA-6D49-80B4-1B0A7B12FB88}" srcOrd="9" destOrd="0" presId="urn:microsoft.com/office/officeart/2005/8/layout/radial5"/>
    <dgm:cxn modelId="{B23EC4DC-7644-F84D-9EE3-0B4CFCC4A0A7}" type="presParOf" srcId="{9DE2909B-ACEA-6D49-80B4-1B0A7B12FB88}" destId="{8C042EB8-865C-3E4E-AF03-DEC3AE8120B0}" srcOrd="0" destOrd="0" presId="urn:microsoft.com/office/officeart/2005/8/layout/radial5"/>
    <dgm:cxn modelId="{CFF839FD-51B7-0841-9C0E-FF0255D9E2C6}" type="presParOf" srcId="{7EEE16A8-B457-8D41-9EA4-0FBF6E5B997C}" destId="{C69BDF60-6B70-7841-9CD2-346D4812C8A1}" srcOrd="10" destOrd="0" presId="urn:microsoft.com/office/officeart/2005/8/layout/radial5"/>
    <dgm:cxn modelId="{6D40C4CB-E7FF-8744-907E-929E16CA43F0}" type="presParOf" srcId="{7EEE16A8-B457-8D41-9EA4-0FBF6E5B997C}" destId="{154F3E5E-CACD-ED4D-B992-A9E5C384744E}" srcOrd="11" destOrd="0" presId="urn:microsoft.com/office/officeart/2005/8/layout/radial5"/>
    <dgm:cxn modelId="{469E7371-EEFB-BF40-A204-D3868B0FA61C}" type="presParOf" srcId="{154F3E5E-CACD-ED4D-B992-A9E5C384744E}" destId="{C330A966-DC6F-704B-B61C-6B60B18C9B4D}" srcOrd="0" destOrd="0" presId="urn:microsoft.com/office/officeart/2005/8/layout/radial5"/>
    <dgm:cxn modelId="{A98D67E8-CF19-8E43-ACD6-0A1AE7EFE3B0}" type="presParOf" srcId="{7EEE16A8-B457-8D41-9EA4-0FBF6E5B997C}" destId="{D9DFEF0E-E990-D644-9C1C-D62A2101D827}" srcOrd="12" destOrd="0" presId="urn:microsoft.com/office/officeart/2005/8/layout/radial5"/>
    <dgm:cxn modelId="{DB553976-E1DA-9F42-9443-9D8695725220}" type="presParOf" srcId="{7EEE16A8-B457-8D41-9EA4-0FBF6E5B997C}" destId="{369ACA99-FC17-CC4E-90DA-789EBCFAC4E0}" srcOrd="13" destOrd="0" presId="urn:microsoft.com/office/officeart/2005/8/layout/radial5"/>
    <dgm:cxn modelId="{31794712-2AF0-DF47-A4A0-8B056D605C92}" type="presParOf" srcId="{369ACA99-FC17-CC4E-90DA-789EBCFAC4E0}" destId="{44E1CA88-AE49-C54D-8B84-0621D55447C2}" srcOrd="0" destOrd="0" presId="urn:microsoft.com/office/officeart/2005/8/layout/radial5"/>
    <dgm:cxn modelId="{C66C3F53-6359-7846-B1D7-FBD7FD6E05CD}" type="presParOf" srcId="{7EEE16A8-B457-8D41-9EA4-0FBF6E5B997C}" destId="{1CB543FC-616E-134B-96D8-CEF3EAB05846}" srcOrd="14" destOrd="0" presId="urn:microsoft.com/office/officeart/2005/8/layout/radial5"/>
    <dgm:cxn modelId="{5DBB4EC0-E384-5646-86CC-4F2362C76981}" type="presParOf" srcId="{7EEE16A8-B457-8D41-9EA4-0FBF6E5B997C}" destId="{D3A82157-B0CB-9F46-8356-D58080E957AF}" srcOrd="15" destOrd="0" presId="urn:microsoft.com/office/officeart/2005/8/layout/radial5"/>
    <dgm:cxn modelId="{7985070B-4301-C84B-8568-BE315881B358}" type="presParOf" srcId="{D3A82157-B0CB-9F46-8356-D58080E957AF}" destId="{2545BA82-6EFE-B04F-BBE5-CE9B0A70C647}" srcOrd="0" destOrd="0" presId="urn:microsoft.com/office/officeart/2005/8/layout/radial5"/>
    <dgm:cxn modelId="{DE34273E-4CEC-514E-943C-DCFE3B6D7B8B}" type="presParOf" srcId="{7EEE16A8-B457-8D41-9EA4-0FBF6E5B997C}" destId="{E9435DFB-A08F-DD43-9E4B-660CEE037B8B}" srcOrd="16"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layout2.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8CC622E-7CC0-E847-9F99-2F7EB925F9B9}" type="datetime1">
              <a:rPr lang="en-US" smtClean="0"/>
              <a:t>10/2/2017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196B2F9-0DBC-E44F-9B79-F1421C3BB8B8}" type="slidenum">
              <a:rPr lang="en-US" smtClean="0"/>
              <a:t>‹#›</a:t>
            </a:fld>
            <a:endParaRPr lang="en-US"/>
          </a:p>
        </p:txBody>
      </p:sp>
    </p:spTree>
    <p:extLst>
      <p:ext uri="{BB962C8B-B14F-4D97-AF65-F5344CB8AC3E}">
        <p14:creationId xmlns:p14="http://schemas.microsoft.com/office/powerpoint/2010/main" val="159174761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9C1EA3-70D9-BF49-976F-66C77C285E89}" type="datetime1">
              <a:rPr lang="en-US" smtClean="0"/>
              <a:t>10/2/2017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8F1420-D227-934A-A50D-6D41566F37BC}" type="slidenum">
              <a:rPr lang="en-US" smtClean="0"/>
              <a:t>‹#›</a:t>
            </a:fld>
            <a:endParaRPr lang="en-US"/>
          </a:p>
        </p:txBody>
      </p:sp>
    </p:spTree>
    <p:extLst>
      <p:ext uri="{BB962C8B-B14F-4D97-AF65-F5344CB8AC3E}">
        <p14:creationId xmlns:p14="http://schemas.microsoft.com/office/powerpoint/2010/main" val="88565445"/>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8F1420-D227-934A-A50D-6D41566F37BC}" type="slidenum">
              <a:rPr lang="en-US" smtClean="0"/>
              <a:t>1</a:t>
            </a:fld>
            <a:endParaRPr lang="en-US"/>
          </a:p>
        </p:txBody>
      </p:sp>
      <p:sp>
        <p:nvSpPr>
          <p:cNvPr id="5" name="Date Placeholder 4"/>
          <p:cNvSpPr>
            <a:spLocks noGrp="1"/>
          </p:cNvSpPr>
          <p:nvPr>
            <p:ph type="dt" idx="11"/>
          </p:nvPr>
        </p:nvSpPr>
        <p:spPr/>
        <p:txBody>
          <a:bodyPr/>
          <a:lstStyle/>
          <a:p>
            <a:fld id="{6C6CF528-8862-F34A-82C8-20EEC4DAC615}" type="datetime1">
              <a:rPr lang="en-US" smtClean="0"/>
              <a:t>10/2/2017</a:t>
            </a:fld>
            <a:endParaRPr lang="en-US"/>
          </a:p>
        </p:txBody>
      </p:sp>
    </p:spTree>
    <p:extLst>
      <p:ext uri="{BB962C8B-B14F-4D97-AF65-F5344CB8AC3E}">
        <p14:creationId xmlns:p14="http://schemas.microsoft.com/office/powerpoint/2010/main" val="313266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4" name="Footer Placeholder 4"/>
          <p:cNvSpPr>
            <a:spLocks noGrp="1"/>
          </p:cNvSpPr>
          <p:nvPr>
            <p:ph type="ftr" sz="quarter" idx="11"/>
          </p:nvPr>
        </p:nvSpPr>
        <p:spPr>
          <a:xfrm rot="5400000">
            <a:off x="8951573" y="3225297"/>
            <a:ext cx="3859795" cy="304801"/>
          </a:xfrm>
          <a:prstGeom prst="rect">
            <a:avLst/>
          </a:prstGeom>
        </p:spPr>
        <p:txBody>
          <a:bodyPr/>
          <a:lstStyle/>
          <a:p>
            <a:r>
              <a:rPr lang="en-US" dirty="0" smtClean="0"/>
              <a:t>Drone </a:t>
            </a:r>
            <a:r>
              <a:rPr lang="en-US" dirty="0" err="1" smtClean="0"/>
              <a:t>omplier</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6">
    <p:spTree>
      <p:nvGrpSpPr>
        <p:cNvPr id="1" name=""/>
        <p:cNvGrpSpPr/>
        <p:nvPr/>
      </p:nvGrpSpPr>
      <p:grpSpPr>
        <a:xfrm>
          <a:off x="0" y="0"/>
          <a:ext cx="0" cy="0"/>
          <a:chOff x="0" y="0"/>
          <a:chExt cx="0" cy="0"/>
        </a:xfrm>
      </p:grpSpPr>
      <p:sp>
        <p:nvSpPr>
          <p:cNvPr id="113" name="Shape 113"/>
          <p:cNvSpPr>
            <a:spLocks noGrp="1"/>
          </p:cNvSpPr>
          <p:nvPr>
            <p:ph type="body" sz="quarter" idx="13"/>
          </p:nvPr>
        </p:nvSpPr>
        <p:spPr>
          <a:xfrm>
            <a:off x="3838712" y="686640"/>
            <a:ext cx="6697946" cy="1720291"/>
          </a:xfrm>
          <a:prstGeom prst="rect">
            <a:avLst/>
          </a:prstGeom>
        </p:spPr>
        <p:txBody>
          <a:bodyPr lIns="0" tIns="0" rIns="0" bIns="0">
            <a:noAutofit/>
          </a:bodyPr>
          <a:lstStyle>
            <a:lvl1pPr defTabSz="228600">
              <a:lnSpc>
                <a:spcPct val="60000"/>
              </a:lnSpc>
              <a:spcBef>
                <a:spcPts val="750"/>
              </a:spcBef>
              <a:defRPr sz="10000" spc="-100">
                <a:solidFill>
                  <a:srgbClr val="42556B"/>
                </a:solidFill>
                <a:latin typeface="+mn-lt"/>
                <a:ea typeface="+mn-ea"/>
                <a:cs typeface="+mn-cs"/>
                <a:sym typeface="Avenir Next Demi Bold"/>
              </a:defRPr>
            </a:lvl1pPr>
          </a:lstStyle>
          <a:p>
            <a:pPr defTabSz="457200">
              <a:lnSpc>
                <a:spcPct val="60000"/>
              </a:lnSpc>
              <a:spcBef>
                <a:spcPts val="1500"/>
              </a:spcBef>
              <a:defRPr sz="10000" spc="-100">
                <a:solidFill>
                  <a:srgbClr val="42556B"/>
                </a:solidFill>
                <a:latin typeface="+mn-lt"/>
                <a:ea typeface="+mn-ea"/>
                <a:cs typeface="+mn-cs"/>
                <a:sym typeface="Avenir Next Demi Bold"/>
              </a:defRPr>
            </a:pPr>
            <a:r>
              <a:t>Head Of</a:t>
            </a:r>
          </a:p>
          <a:p>
            <a:pPr defTabSz="457200">
              <a:lnSpc>
                <a:spcPct val="60000"/>
              </a:lnSpc>
              <a:spcBef>
                <a:spcPts val="1500"/>
              </a:spcBef>
              <a:defRPr sz="10000" spc="-100">
                <a:solidFill>
                  <a:srgbClr val="42556B"/>
                </a:solidFill>
                <a:latin typeface="+mn-lt"/>
                <a:ea typeface="+mn-ea"/>
                <a:cs typeface="+mn-cs"/>
                <a:sym typeface="Avenir Next Demi Bold"/>
              </a:defRPr>
            </a:pPr>
            <a:r>
              <a:t>The Team</a:t>
            </a:r>
          </a:p>
        </p:txBody>
      </p:sp>
      <p:sp>
        <p:nvSpPr>
          <p:cNvPr id="114" name="Shape 114"/>
          <p:cNvSpPr>
            <a:spLocks noGrp="1"/>
          </p:cNvSpPr>
          <p:nvPr>
            <p:ph type="pic" sz="half" idx="14"/>
          </p:nvPr>
        </p:nvSpPr>
        <p:spPr>
          <a:xfrm>
            <a:off x="-12402" y="6017"/>
            <a:ext cx="3327960" cy="6858001"/>
          </a:xfrm>
          <a:prstGeom prst="rect">
            <a:avLst/>
          </a:prstGeom>
        </p:spPr>
        <p:txBody>
          <a:bodyPr lIns="91439" tIns="45719" rIns="91439" bIns="45719">
            <a:noAutofit/>
          </a:bodyPr>
          <a:lstStyle/>
          <a:p>
            <a:endParaRPr/>
          </a:p>
        </p:txBody>
      </p:sp>
      <p:sp>
        <p:nvSpPr>
          <p:cNvPr id="115" name="Shape 115"/>
          <p:cNvSpPr>
            <a:spLocks noGrp="1"/>
          </p:cNvSpPr>
          <p:nvPr>
            <p:ph type="body" sz="quarter" idx="15"/>
          </p:nvPr>
        </p:nvSpPr>
        <p:spPr>
          <a:xfrm>
            <a:off x="3838712" y="2778850"/>
            <a:ext cx="2231020" cy="304291"/>
          </a:xfrm>
          <a:prstGeom prst="rect">
            <a:avLst/>
          </a:prstGeom>
        </p:spPr>
        <p:txBody>
          <a:bodyPr lIns="0" tIns="0" rIns="0" bIns="0" anchor="ctr">
            <a:noAutofit/>
          </a:bodyPr>
          <a:lstStyle>
            <a:lvl1pPr defTabSz="228600">
              <a:lnSpc>
                <a:spcPct val="80000"/>
              </a:lnSpc>
              <a:spcBef>
                <a:spcPts val="750"/>
              </a:spcBef>
              <a:defRPr sz="1600" spc="-16">
                <a:solidFill>
                  <a:srgbClr val="42556B"/>
                </a:solidFill>
                <a:latin typeface="+mn-lt"/>
                <a:ea typeface="+mn-ea"/>
                <a:cs typeface="+mn-cs"/>
                <a:sym typeface="Avenir Next Demi Bold"/>
              </a:defRPr>
            </a:lvl1pPr>
          </a:lstStyle>
          <a:p>
            <a:r>
              <a:t>Name Surname</a:t>
            </a:r>
          </a:p>
        </p:txBody>
      </p:sp>
      <p:sp>
        <p:nvSpPr>
          <p:cNvPr id="116" name="Shape 116"/>
          <p:cNvSpPr>
            <a:spLocks noGrp="1"/>
          </p:cNvSpPr>
          <p:nvPr>
            <p:ph type="body" sz="quarter" idx="16"/>
          </p:nvPr>
        </p:nvSpPr>
        <p:spPr>
          <a:xfrm>
            <a:off x="3845271" y="3157867"/>
            <a:ext cx="2437889" cy="1231874"/>
          </a:xfrm>
          <a:prstGeom prst="rect">
            <a:avLst/>
          </a:prstGeom>
        </p:spPr>
        <p:txBody>
          <a:bodyPr lIns="0" tIns="0" rIns="0" bIns="0">
            <a:noAutofit/>
          </a:bodyPr>
          <a:lstStyle>
            <a:lvl1pPr indent="0" defTabSz="228600">
              <a:spcBef>
                <a:spcPts val="350"/>
              </a:spcBef>
              <a:defRPr sz="1400">
                <a:solidFill>
                  <a:srgbClr val="2F3441"/>
                </a:solidFill>
                <a:latin typeface="Avenir Next"/>
                <a:ea typeface="Avenir Next"/>
                <a:cs typeface="Avenir Next"/>
                <a:sym typeface="Avenir Next"/>
              </a:defRPr>
            </a:lvl1pPr>
          </a:lstStyle>
          <a:p>
            <a:r>
              <a:t>Pellentesque ornare sem quam vestibulum. Mirum est notare quam littera gothica, parumclaram.</a:t>
            </a:r>
          </a:p>
        </p:txBody>
      </p:sp>
      <p:sp>
        <p:nvSpPr>
          <p:cNvPr id="117" name="Shape 117"/>
          <p:cNvSpPr>
            <a:spLocks noGrp="1"/>
          </p:cNvSpPr>
          <p:nvPr>
            <p:ph type="body" sz="quarter" idx="17"/>
          </p:nvPr>
        </p:nvSpPr>
        <p:spPr>
          <a:xfrm flipH="1" flipV="1">
            <a:off x="3816667" y="5064477"/>
            <a:ext cx="7542063" cy="1"/>
          </a:xfrm>
          <a:prstGeom prst="line">
            <a:avLst/>
          </a:prstGeom>
          <a:ln w="50800">
            <a:solidFill>
              <a:srgbClr val="42556A"/>
            </a:solidFill>
          </a:ln>
        </p:spPr>
        <p:txBody>
          <a:bodyPr anchor="ctr">
            <a:noAutofit/>
          </a:bodyPr>
          <a:lstStyle/>
          <a:p>
            <a:pPr algn="ctr">
              <a:defRPr sz="3200">
                <a:solidFill>
                  <a:srgbClr val="000000"/>
                </a:solidFill>
                <a:latin typeface="Helvetica Light"/>
                <a:ea typeface="Helvetica Light"/>
                <a:cs typeface="Helvetica Light"/>
                <a:sym typeface="Helvetica Light"/>
              </a:defRPr>
            </a:pPr>
            <a:endParaRPr/>
          </a:p>
        </p:txBody>
      </p:sp>
      <p:sp>
        <p:nvSpPr>
          <p:cNvPr id="118" name="Shape 118"/>
          <p:cNvSpPr>
            <a:spLocks noGrp="1"/>
          </p:cNvSpPr>
          <p:nvPr>
            <p:ph type="body" sz="quarter" idx="18"/>
          </p:nvPr>
        </p:nvSpPr>
        <p:spPr>
          <a:xfrm>
            <a:off x="4011085" y="5318305"/>
            <a:ext cx="1895578" cy="339447"/>
          </a:xfrm>
          <a:prstGeom prst="rect">
            <a:avLst/>
          </a:prstGeom>
        </p:spPr>
        <p:txBody>
          <a:bodyPr lIns="0" tIns="0" rIns="0" bIns="0" anchor="ctr">
            <a:noAutofit/>
          </a:bodyPr>
          <a:lstStyle>
            <a:lvl1pPr algn="ctr" defTabSz="228600">
              <a:lnSpc>
                <a:spcPct val="80000"/>
              </a:lnSpc>
              <a:spcBef>
                <a:spcPts val="750"/>
              </a:spcBef>
              <a:defRPr sz="1600" spc="-16">
                <a:solidFill>
                  <a:srgbClr val="42556B"/>
                </a:solidFill>
                <a:latin typeface="+mn-lt"/>
                <a:ea typeface="+mn-ea"/>
                <a:cs typeface="+mn-cs"/>
                <a:sym typeface="Avenir Next Demi Bold"/>
              </a:defRPr>
            </a:lvl1pPr>
          </a:lstStyle>
          <a:p>
            <a:r>
              <a:t>Job title</a:t>
            </a:r>
          </a:p>
        </p:txBody>
      </p:sp>
      <p:sp>
        <p:nvSpPr>
          <p:cNvPr id="119" name="Shape 119"/>
          <p:cNvSpPr>
            <a:spLocks noGrp="1"/>
          </p:cNvSpPr>
          <p:nvPr>
            <p:ph type="body" sz="quarter" idx="19"/>
          </p:nvPr>
        </p:nvSpPr>
        <p:spPr>
          <a:xfrm>
            <a:off x="4055520" y="5621221"/>
            <a:ext cx="1851144" cy="748827"/>
          </a:xfrm>
          <a:prstGeom prst="rect">
            <a:avLst/>
          </a:prstGeom>
        </p:spPr>
        <p:txBody>
          <a:bodyPr lIns="0" tIns="0" rIns="0" bIns="0">
            <a:noAutofit/>
          </a:bodyPr>
          <a:lstStyle>
            <a:lvl1pPr indent="0" algn="ctr" defTabSz="228600">
              <a:spcBef>
                <a:spcPts val="350"/>
              </a:spcBef>
              <a:defRPr sz="1400">
                <a:solidFill>
                  <a:srgbClr val="2F3441"/>
                </a:solidFill>
                <a:latin typeface="Avenir Next"/>
                <a:ea typeface="Avenir Next"/>
                <a:cs typeface="Avenir Next"/>
                <a:sym typeface="Avenir Next"/>
              </a:defRPr>
            </a:lvl1pPr>
          </a:lstStyle>
          <a:p>
            <a:r>
              <a:t>Pellentesque sem venenatis vestibulum. </a:t>
            </a:r>
          </a:p>
        </p:txBody>
      </p:sp>
      <p:sp>
        <p:nvSpPr>
          <p:cNvPr id="120" name="Shape 120"/>
          <p:cNvSpPr>
            <a:spLocks noGrp="1"/>
          </p:cNvSpPr>
          <p:nvPr>
            <p:ph type="body" sz="quarter" idx="20"/>
          </p:nvPr>
        </p:nvSpPr>
        <p:spPr>
          <a:xfrm rot="16200000">
            <a:off x="4862470" y="4968073"/>
            <a:ext cx="192809" cy="192809"/>
          </a:xfrm>
          <a:prstGeom prst="ellipse">
            <a:avLst/>
          </a:prstGeom>
          <a:solidFill>
            <a:srgbClr val="3FC1C9"/>
          </a:solidFill>
          <a:ln w="63500">
            <a:solidFill>
              <a:srgbClr val="FFFFFF"/>
            </a:solidFill>
          </a:ln>
        </p:spPr>
        <p:txBody>
          <a:bodyPr anchor="ctr">
            <a:noAutofit/>
          </a:bodyPr>
          <a:lstStyle/>
          <a:p>
            <a:pPr algn="ctr">
              <a:defRPr sz="3200">
                <a:solidFill>
                  <a:srgbClr val="FFFFFF"/>
                </a:solidFill>
                <a:latin typeface="Helvetica Light"/>
                <a:ea typeface="Helvetica Light"/>
                <a:cs typeface="Helvetica Light"/>
                <a:sym typeface="Helvetica Light"/>
              </a:defRPr>
            </a:pPr>
            <a:endParaRPr/>
          </a:p>
        </p:txBody>
      </p:sp>
      <p:sp>
        <p:nvSpPr>
          <p:cNvPr id="121" name="Shape 121"/>
          <p:cNvSpPr>
            <a:spLocks noGrp="1"/>
          </p:cNvSpPr>
          <p:nvPr>
            <p:ph type="body" sz="quarter" idx="21"/>
          </p:nvPr>
        </p:nvSpPr>
        <p:spPr>
          <a:xfrm>
            <a:off x="6573150" y="5318305"/>
            <a:ext cx="1895579" cy="339447"/>
          </a:xfrm>
          <a:prstGeom prst="rect">
            <a:avLst/>
          </a:prstGeom>
        </p:spPr>
        <p:txBody>
          <a:bodyPr lIns="0" tIns="0" rIns="0" bIns="0" anchor="ctr">
            <a:noAutofit/>
          </a:bodyPr>
          <a:lstStyle>
            <a:lvl1pPr algn="ctr" defTabSz="228600">
              <a:lnSpc>
                <a:spcPct val="80000"/>
              </a:lnSpc>
              <a:spcBef>
                <a:spcPts val="750"/>
              </a:spcBef>
              <a:defRPr sz="1600" spc="-16">
                <a:solidFill>
                  <a:srgbClr val="42556B"/>
                </a:solidFill>
                <a:latin typeface="+mn-lt"/>
                <a:ea typeface="+mn-ea"/>
                <a:cs typeface="+mn-cs"/>
                <a:sym typeface="Avenir Next Demi Bold"/>
              </a:defRPr>
            </a:lvl1pPr>
          </a:lstStyle>
          <a:p>
            <a:r>
              <a:t>Job title</a:t>
            </a:r>
          </a:p>
        </p:txBody>
      </p:sp>
      <p:sp>
        <p:nvSpPr>
          <p:cNvPr id="122" name="Shape 122"/>
          <p:cNvSpPr>
            <a:spLocks noGrp="1"/>
          </p:cNvSpPr>
          <p:nvPr>
            <p:ph type="body" sz="quarter" idx="22"/>
          </p:nvPr>
        </p:nvSpPr>
        <p:spPr>
          <a:xfrm>
            <a:off x="6617585" y="5621221"/>
            <a:ext cx="1851144" cy="748827"/>
          </a:xfrm>
          <a:prstGeom prst="rect">
            <a:avLst/>
          </a:prstGeom>
        </p:spPr>
        <p:txBody>
          <a:bodyPr lIns="0" tIns="0" rIns="0" bIns="0">
            <a:noAutofit/>
          </a:bodyPr>
          <a:lstStyle>
            <a:lvl1pPr indent="0" algn="ctr" defTabSz="228600">
              <a:spcBef>
                <a:spcPts val="350"/>
              </a:spcBef>
              <a:defRPr sz="1400">
                <a:solidFill>
                  <a:srgbClr val="2F3441"/>
                </a:solidFill>
                <a:latin typeface="Avenir Next"/>
                <a:ea typeface="Avenir Next"/>
                <a:cs typeface="Avenir Next"/>
                <a:sym typeface="Avenir Next"/>
              </a:defRPr>
            </a:lvl1pPr>
          </a:lstStyle>
          <a:p>
            <a:r>
              <a:t>Pellentesque ornare sem quam venenatis. </a:t>
            </a:r>
          </a:p>
        </p:txBody>
      </p:sp>
      <p:sp>
        <p:nvSpPr>
          <p:cNvPr id="123" name="Shape 123"/>
          <p:cNvSpPr>
            <a:spLocks noGrp="1"/>
          </p:cNvSpPr>
          <p:nvPr>
            <p:ph type="body" sz="quarter" idx="23"/>
          </p:nvPr>
        </p:nvSpPr>
        <p:spPr>
          <a:xfrm rot="16200000">
            <a:off x="7424535" y="4968073"/>
            <a:ext cx="192809" cy="192809"/>
          </a:xfrm>
          <a:prstGeom prst="ellipse">
            <a:avLst/>
          </a:prstGeom>
          <a:solidFill>
            <a:srgbClr val="3FC1C9"/>
          </a:solidFill>
          <a:ln w="63500">
            <a:solidFill>
              <a:srgbClr val="FFFFFF"/>
            </a:solidFill>
          </a:ln>
        </p:spPr>
        <p:txBody>
          <a:bodyPr anchor="ctr">
            <a:noAutofit/>
          </a:bodyPr>
          <a:lstStyle/>
          <a:p>
            <a:pPr algn="ctr">
              <a:defRPr sz="3200">
                <a:solidFill>
                  <a:srgbClr val="FFFFFF"/>
                </a:solidFill>
                <a:latin typeface="Helvetica Light"/>
                <a:ea typeface="Helvetica Light"/>
                <a:cs typeface="Helvetica Light"/>
                <a:sym typeface="Helvetica Light"/>
              </a:defRPr>
            </a:pPr>
            <a:endParaRPr/>
          </a:p>
        </p:txBody>
      </p:sp>
      <p:sp>
        <p:nvSpPr>
          <p:cNvPr id="124" name="Shape 124"/>
          <p:cNvSpPr>
            <a:spLocks noGrp="1"/>
          </p:cNvSpPr>
          <p:nvPr>
            <p:ph type="body" sz="quarter" idx="24"/>
          </p:nvPr>
        </p:nvSpPr>
        <p:spPr>
          <a:xfrm>
            <a:off x="9268733" y="5318305"/>
            <a:ext cx="1895579" cy="339447"/>
          </a:xfrm>
          <a:prstGeom prst="rect">
            <a:avLst/>
          </a:prstGeom>
        </p:spPr>
        <p:txBody>
          <a:bodyPr lIns="0" tIns="0" rIns="0" bIns="0" anchor="ctr">
            <a:noAutofit/>
          </a:bodyPr>
          <a:lstStyle>
            <a:lvl1pPr algn="ctr" defTabSz="228600">
              <a:lnSpc>
                <a:spcPct val="80000"/>
              </a:lnSpc>
              <a:spcBef>
                <a:spcPts val="750"/>
              </a:spcBef>
              <a:defRPr sz="1600" spc="-16">
                <a:solidFill>
                  <a:srgbClr val="42556B"/>
                </a:solidFill>
                <a:latin typeface="+mn-lt"/>
                <a:ea typeface="+mn-ea"/>
                <a:cs typeface="+mn-cs"/>
                <a:sym typeface="Avenir Next Demi Bold"/>
              </a:defRPr>
            </a:lvl1pPr>
          </a:lstStyle>
          <a:p>
            <a:r>
              <a:t>Job title</a:t>
            </a:r>
          </a:p>
        </p:txBody>
      </p:sp>
      <p:sp>
        <p:nvSpPr>
          <p:cNvPr id="125" name="Shape 125"/>
          <p:cNvSpPr>
            <a:spLocks noGrp="1"/>
          </p:cNvSpPr>
          <p:nvPr>
            <p:ph type="body" sz="quarter" idx="25"/>
          </p:nvPr>
        </p:nvSpPr>
        <p:spPr>
          <a:xfrm>
            <a:off x="9313168" y="5621221"/>
            <a:ext cx="1851144" cy="748827"/>
          </a:xfrm>
          <a:prstGeom prst="rect">
            <a:avLst/>
          </a:prstGeom>
        </p:spPr>
        <p:txBody>
          <a:bodyPr lIns="0" tIns="0" rIns="0" bIns="0">
            <a:noAutofit/>
          </a:bodyPr>
          <a:lstStyle>
            <a:lvl1pPr indent="0" algn="ctr" defTabSz="228600">
              <a:spcBef>
                <a:spcPts val="350"/>
              </a:spcBef>
              <a:defRPr sz="1400">
                <a:solidFill>
                  <a:srgbClr val="2F3441"/>
                </a:solidFill>
                <a:latin typeface="Avenir Next"/>
                <a:ea typeface="Avenir Next"/>
                <a:cs typeface="Avenir Next"/>
                <a:sym typeface="Avenir Next"/>
              </a:defRPr>
            </a:lvl1pPr>
          </a:lstStyle>
          <a:p>
            <a:r>
              <a:t>Pellentesque sem venenatis vestibulum. </a:t>
            </a:r>
          </a:p>
        </p:txBody>
      </p:sp>
      <p:sp>
        <p:nvSpPr>
          <p:cNvPr id="126" name="Shape 126"/>
          <p:cNvSpPr>
            <a:spLocks noGrp="1"/>
          </p:cNvSpPr>
          <p:nvPr>
            <p:ph type="body" sz="quarter" idx="26"/>
          </p:nvPr>
        </p:nvSpPr>
        <p:spPr>
          <a:xfrm rot="16200000">
            <a:off x="10142336" y="4968073"/>
            <a:ext cx="192809" cy="192809"/>
          </a:xfrm>
          <a:prstGeom prst="ellipse">
            <a:avLst/>
          </a:prstGeom>
          <a:solidFill>
            <a:srgbClr val="3FC1C9"/>
          </a:solidFill>
          <a:ln w="63500">
            <a:solidFill>
              <a:srgbClr val="FFFFFF"/>
            </a:solidFill>
          </a:ln>
        </p:spPr>
        <p:txBody>
          <a:bodyPr anchor="ctr">
            <a:noAutofit/>
          </a:bodyPr>
          <a:lstStyle/>
          <a:p>
            <a:pPr algn="ctr">
              <a:defRPr sz="3200">
                <a:solidFill>
                  <a:srgbClr val="FFFFFF"/>
                </a:solidFill>
                <a:latin typeface="Helvetica Light"/>
                <a:ea typeface="Helvetica Light"/>
                <a:cs typeface="Helvetica Light"/>
                <a:sym typeface="Helvetica Light"/>
              </a:defRPr>
            </a:pPr>
            <a:endParaRPr/>
          </a:p>
        </p:txBody>
      </p:sp>
      <p:sp>
        <p:nvSpPr>
          <p:cNvPr id="127" name="Shape 127"/>
          <p:cNvSpPr>
            <a:spLocks noGrp="1"/>
          </p:cNvSpPr>
          <p:nvPr>
            <p:ph type="body" sz="quarter" idx="27"/>
          </p:nvPr>
        </p:nvSpPr>
        <p:spPr>
          <a:xfrm>
            <a:off x="6806315" y="2759354"/>
            <a:ext cx="3929659" cy="304291"/>
          </a:xfrm>
          <a:prstGeom prst="roundRect">
            <a:avLst>
              <a:gd name="adj" fmla="val 50000"/>
            </a:avLst>
          </a:prstGeom>
          <a:solidFill>
            <a:srgbClr val="42556A"/>
          </a:solidFill>
          <a:effectLst>
            <a:outerShdw blurRad="50800" dist="25400" dir="5400000" rotWithShape="0">
              <a:srgbClr val="000000">
                <a:alpha val="50000"/>
              </a:srgbClr>
            </a:outerShdw>
          </a:effectLst>
        </p:spPr>
        <p:txBody>
          <a:bodyPr anchor="ctr">
            <a:noAutofit/>
          </a:bodyPr>
          <a:lstStyle/>
          <a:p>
            <a:pPr algn="ctr">
              <a:defRPr sz="3200">
                <a:solidFill>
                  <a:srgbClr val="FFFFFF"/>
                </a:solidFill>
                <a:latin typeface="Helvetica Light"/>
                <a:ea typeface="Helvetica Light"/>
                <a:cs typeface="Helvetica Light"/>
                <a:sym typeface="Helvetica Light"/>
              </a:defRPr>
            </a:pPr>
            <a:endParaRPr/>
          </a:p>
        </p:txBody>
      </p:sp>
      <p:sp>
        <p:nvSpPr>
          <p:cNvPr id="128" name="Shape 128"/>
          <p:cNvSpPr>
            <a:spLocks noGrp="1"/>
          </p:cNvSpPr>
          <p:nvPr>
            <p:ph type="body" sz="quarter" idx="28"/>
          </p:nvPr>
        </p:nvSpPr>
        <p:spPr>
          <a:xfrm>
            <a:off x="6806315" y="3276855"/>
            <a:ext cx="3929659" cy="304291"/>
          </a:xfrm>
          <a:prstGeom prst="roundRect">
            <a:avLst>
              <a:gd name="adj" fmla="val 50000"/>
            </a:avLst>
          </a:prstGeom>
          <a:solidFill>
            <a:srgbClr val="42556A"/>
          </a:solidFill>
          <a:effectLst>
            <a:outerShdw blurRad="50800" dist="25400" dir="5400000" rotWithShape="0">
              <a:srgbClr val="000000">
                <a:alpha val="50000"/>
              </a:srgbClr>
            </a:outerShdw>
          </a:effectLst>
        </p:spPr>
        <p:txBody>
          <a:bodyPr anchor="ctr">
            <a:noAutofit/>
          </a:bodyPr>
          <a:lstStyle/>
          <a:p>
            <a:pPr algn="ctr">
              <a:defRPr sz="3200">
                <a:solidFill>
                  <a:srgbClr val="FFFFFF"/>
                </a:solidFill>
                <a:latin typeface="Helvetica Light"/>
                <a:ea typeface="Helvetica Light"/>
                <a:cs typeface="Helvetica Light"/>
                <a:sym typeface="Helvetica Light"/>
              </a:defRPr>
            </a:pPr>
            <a:endParaRPr/>
          </a:p>
        </p:txBody>
      </p:sp>
      <p:sp>
        <p:nvSpPr>
          <p:cNvPr id="129" name="Shape 129"/>
          <p:cNvSpPr>
            <a:spLocks noGrp="1"/>
          </p:cNvSpPr>
          <p:nvPr>
            <p:ph type="body" sz="quarter" idx="29"/>
          </p:nvPr>
        </p:nvSpPr>
        <p:spPr>
          <a:xfrm>
            <a:off x="6806315" y="3794355"/>
            <a:ext cx="3929659" cy="304291"/>
          </a:xfrm>
          <a:prstGeom prst="roundRect">
            <a:avLst>
              <a:gd name="adj" fmla="val 50000"/>
            </a:avLst>
          </a:prstGeom>
          <a:solidFill>
            <a:srgbClr val="42556A"/>
          </a:solidFill>
          <a:effectLst>
            <a:outerShdw blurRad="50800" dist="25400" dir="5400000" rotWithShape="0">
              <a:srgbClr val="000000">
                <a:alpha val="50000"/>
              </a:srgbClr>
            </a:outerShdw>
          </a:effectLst>
        </p:spPr>
        <p:txBody>
          <a:bodyPr anchor="ctr">
            <a:noAutofit/>
          </a:bodyPr>
          <a:lstStyle/>
          <a:p>
            <a:pPr algn="ctr">
              <a:defRPr sz="3200">
                <a:solidFill>
                  <a:srgbClr val="FFFFFF"/>
                </a:solidFill>
                <a:latin typeface="Helvetica Light"/>
                <a:ea typeface="Helvetica Light"/>
                <a:cs typeface="Helvetica Light"/>
                <a:sym typeface="Helvetica Light"/>
              </a:defRPr>
            </a:pPr>
            <a:endParaRPr/>
          </a:p>
        </p:txBody>
      </p:sp>
      <p:sp>
        <p:nvSpPr>
          <p:cNvPr id="130" name="Shape 130"/>
          <p:cNvSpPr>
            <a:spLocks noGrp="1"/>
          </p:cNvSpPr>
          <p:nvPr>
            <p:ph type="body" sz="quarter" idx="30"/>
          </p:nvPr>
        </p:nvSpPr>
        <p:spPr>
          <a:xfrm>
            <a:off x="6844415" y="2799221"/>
            <a:ext cx="3088879" cy="224559"/>
          </a:xfrm>
          <a:prstGeom prst="roundRect">
            <a:avLst>
              <a:gd name="adj" fmla="val 50000"/>
            </a:avLst>
          </a:prstGeom>
          <a:solidFill>
            <a:srgbClr val="3FC1C9"/>
          </a:solidFill>
          <a:effectLst>
            <a:outerShdw blurRad="50800" dist="25400" dir="5400000" rotWithShape="0">
              <a:srgbClr val="000000">
                <a:alpha val="30851"/>
              </a:srgbClr>
            </a:outerShdw>
          </a:effectLst>
        </p:spPr>
        <p:txBody>
          <a:bodyPr>
            <a:noAutofit/>
          </a:bodyPr>
          <a:lstStyle>
            <a:lvl1pPr defTabSz="228600">
              <a:lnSpc>
                <a:spcPct val="80000"/>
              </a:lnSpc>
              <a:spcBef>
                <a:spcPts val="750"/>
              </a:spcBef>
              <a:defRPr sz="850" spc="-9">
                <a:solidFill>
                  <a:srgbClr val="FFFFFF"/>
                </a:solidFill>
                <a:latin typeface="+mn-lt"/>
                <a:ea typeface="+mn-ea"/>
                <a:cs typeface="+mn-cs"/>
                <a:sym typeface="Avenir Next Demi Bold"/>
              </a:defRPr>
            </a:lvl1pPr>
          </a:lstStyle>
          <a:p>
            <a:r>
              <a:t>Category one</a:t>
            </a:r>
          </a:p>
        </p:txBody>
      </p:sp>
      <p:sp>
        <p:nvSpPr>
          <p:cNvPr id="131" name="Shape 131"/>
          <p:cNvSpPr>
            <a:spLocks noGrp="1"/>
          </p:cNvSpPr>
          <p:nvPr>
            <p:ph type="body" sz="quarter" idx="31"/>
          </p:nvPr>
        </p:nvSpPr>
        <p:spPr>
          <a:xfrm>
            <a:off x="6831714" y="3316721"/>
            <a:ext cx="2438798" cy="224559"/>
          </a:xfrm>
          <a:prstGeom prst="roundRect">
            <a:avLst>
              <a:gd name="adj" fmla="val 50000"/>
            </a:avLst>
          </a:prstGeom>
          <a:solidFill>
            <a:srgbClr val="3FC1C9"/>
          </a:solidFill>
          <a:effectLst>
            <a:outerShdw blurRad="50800" dist="25400" dir="5400000" rotWithShape="0">
              <a:srgbClr val="000000">
                <a:alpha val="30851"/>
              </a:srgbClr>
            </a:outerShdw>
          </a:effectLst>
        </p:spPr>
        <p:txBody>
          <a:bodyPr anchor="ctr">
            <a:noAutofit/>
          </a:bodyPr>
          <a:lstStyle>
            <a:lvl1pPr defTabSz="228600">
              <a:lnSpc>
                <a:spcPct val="80000"/>
              </a:lnSpc>
              <a:spcBef>
                <a:spcPts val="750"/>
              </a:spcBef>
              <a:defRPr sz="850" spc="-9">
                <a:solidFill>
                  <a:srgbClr val="FFFFFF"/>
                </a:solidFill>
                <a:latin typeface="+mn-lt"/>
                <a:ea typeface="+mn-ea"/>
                <a:cs typeface="+mn-cs"/>
                <a:sym typeface="Avenir Next Demi Bold"/>
              </a:defRPr>
            </a:lvl1pPr>
          </a:lstStyle>
          <a:p>
            <a:r>
              <a:t>Category two</a:t>
            </a:r>
          </a:p>
        </p:txBody>
      </p:sp>
      <p:sp>
        <p:nvSpPr>
          <p:cNvPr id="132" name="Shape 132"/>
          <p:cNvSpPr>
            <a:spLocks noGrp="1"/>
          </p:cNvSpPr>
          <p:nvPr>
            <p:ph type="body" sz="quarter" idx="32"/>
          </p:nvPr>
        </p:nvSpPr>
        <p:spPr>
          <a:xfrm>
            <a:off x="6844415" y="3834221"/>
            <a:ext cx="3464463" cy="224559"/>
          </a:xfrm>
          <a:prstGeom prst="roundRect">
            <a:avLst>
              <a:gd name="adj" fmla="val 50000"/>
            </a:avLst>
          </a:prstGeom>
          <a:solidFill>
            <a:srgbClr val="3FC1C9"/>
          </a:solidFill>
          <a:effectLst>
            <a:outerShdw blurRad="50800" dist="25400" dir="5400000" rotWithShape="0">
              <a:srgbClr val="000000">
                <a:alpha val="30851"/>
              </a:srgbClr>
            </a:outerShdw>
          </a:effectLst>
        </p:spPr>
        <p:txBody>
          <a:bodyPr anchor="ctr">
            <a:noAutofit/>
          </a:bodyPr>
          <a:lstStyle>
            <a:lvl1pPr defTabSz="228600">
              <a:lnSpc>
                <a:spcPct val="80000"/>
              </a:lnSpc>
              <a:spcBef>
                <a:spcPts val="750"/>
              </a:spcBef>
              <a:defRPr sz="850" spc="-9">
                <a:solidFill>
                  <a:srgbClr val="FFFFFF"/>
                </a:solidFill>
                <a:latin typeface="+mn-lt"/>
                <a:ea typeface="+mn-ea"/>
                <a:cs typeface="+mn-cs"/>
                <a:sym typeface="Avenir Next Demi Bold"/>
              </a:defRPr>
            </a:lvl1pPr>
          </a:lstStyle>
          <a:p>
            <a:r>
              <a:t>Category two</a:t>
            </a:r>
          </a:p>
        </p:txBody>
      </p:sp>
      <p:sp>
        <p:nvSpPr>
          <p:cNvPr id="133" name="Shape 133"/>
          <p:cNvSpPr>
            <a:spLocks noGrp="1"/>
          </p:cNvSpPr>
          <p:nvPr>
            <p:ph type="sldNum" sz="quarter" idx="2"/>
          </p:nvPr>
        </p:nvSpPr>
        <p:spPr>
          <a:xfrm>
            <a:off x="11026254" y="753278"/>
            <a:ext cx="274689" cy="280988"/>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6023057"/>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4">
    <p:spTree>
      <p:nvGrpSpPr>
        <p:cNvPr id="1" name=""/>
        <p:cNvGrpSpPr/>
        <p:nvPr/>
      </p:nvGrpSpPr>
      <p:grpSpPr>
        <a:xfrm>
          <a:off x="0" y="0"/>
          <a:ext cx="0" cy="0"/>
          <a:chOff x="0" y="0"/>
          <a:chExt cx="0" cy="0"/>
        </a:xfrm>
      </p:grpSpPr>
      <p:sp>
        <p:nvSpPr>
          <p:cNvPr id="67" name="Shape 67"/>
          <p:cNvSpPr>
            <a:spLocks noGrp="1"/>
          </p:cNvSpPr>
          <p:nvPr>
            <p:ph type="body" sz="quarter" idx="13"/>
          </p:nvPr>
        </p:nvSpPr>
        <p:spPr>
          <a:xfrm>
            <a:off x="847335" y="1383129"/>
            <a:ext cx="4711339" cy="1720291"/>
          </a:xfrm>
          <a:prstGeom prst="rect">
            <a:avLst/>
          </a:prstGeom>
        </p:spPr>
        <p:txBody>
          <a:bodyPr lIns="0" tIns="0" rIns="0" bIns="0">
            <a:noAutofit/>
          </a:bodyPr>
          <a:lstStyle>
            <a:lvl1pPr defTabSz="228600">
              <a:lnSpc>
                <a:spcPct val="60000"/>
              </a:lnSpc>
              <a:spcBef>
                <a:spcPts val="750"/>
              </a:spcBef>
              <a:defRPr sz="5000" spc="-50">
                <a:solidFill>
                  <a:srgbClr val="42556B"/>
                </a:solidFill>
                <a:latin typeface="+mn-lt"/>
                <a:ea typeface="+mn-ea"/>
                <a:cs typeface="+mn-cs"/>
                <a:sym typeface="Avenir Next Demi Bold"/>
              </a:defRPr>
            </a:lvl1pPr>
          </a:lstStyle>
          <a:p>
            <a:r>
              <a:t>New Section Title</a:t>
            </a:r>
          </a:p>
        </p:txBody>
      </p:sp>
      <p:sp>
        <p:nvSpPr>
          <p:cNvPr id="68" name="Shape 68"/>
          <p:cNvSpPr>
            <a:spLocks noGrp="1"/>
          </p:cNvSpPr>
          <p:nvPr>
            <p:ph type="body" sz="quarter" idx="14"/>
          </p:nvPr>
        </p:nvSpPr>
        <p:spPr>
          <a:xfrm>
            <a:off x="824392" y="3283057"/>
            <a:ext cx="4420295" cy="1402133"/>
          </a:xfrm>
          <a:prstGeom prst="rect">
            <a:avLst/>
          </a:prstGeom>
        </p:spPr>
        <p:txBody>
          <a:bodyPr lIns="0" tIns="0" rIns="0" bIns="0">
            <a:noAutofit/>
          </a:bodyPr>
          <a:lstStyle>
            <a:lvl1pPr indent="0" defTabSz="228600">
              <a:spcBef>
                <a:spcPts val="350"/>
              </a:spcBef>
              <a:defRPr sz="3600">
                <a:solidFill>
                  <a:srgbClr val="2F3441"/>
                </a:solidFill>
                <a:latin typeface="Helvetica Neue Thin"/>
                <a:ea typeface="Helvetica Neue Thin"/>
                <a:cs typeface="Helvetica Neue Thin"/>
                <a:sym typeface="Helvetica Neue Thin"/>
              </a:defRPr>
            </a:lvl1pPr>
          </a:lstStyle>
          <a:p>
            <a:pPr indent="0" defTabSz="457200">
              <a:spcBef>
                <a:spcPts val="700"/>
              </a:spcBef>
              <a:defRPr sz="3600">
                <a:solidFill>
                  <a:srgbClr val="2F3441"/>
                </a:solidFill>
                <a:latin typeface="Helvetica Neue Thin"/>
                <a:ea typeface="Helvetica Neue Thin"/>
                <a:cs typeface="Helvetica Neue Thin"/>
                <a:sym typeface="Helvetica Neue Thin"/>
              </a:defRPr>
            </a:pPr>
            <a:r>
              <a:t>Pellentesque ornare sem quam venenatis vestibulum. </a:t>
            </a:r>
          </a:p>
          <a:p>
            <a:pPr indent="0" defTabSz="457200">
              <a:spcBef>
                <a:spcPts val="700"/>
              </a:spcBef>
              <a:defRPr sz="3600">
                <a:solidFill>
                  <a:srgbClr val="2F3441"/>
                </a:solidFill>
                <a:latin typeface="Helvetica Neue Thin"/>
                <a:ea typeface="Helvetica Neue Thin"/>
                <a:cs typeface="Helvetica Neue Thin"/>
                <a:sym typeface="Helvetica Neue Thin"/>
              </a:defRPr>
            </a:pPr>
            <a:r>
              <a:t>Cum natoque et dis, mus. Aenean eu leo sem lacinia quam vestibulum. </a:t>
            </a:r>
          </a:p>
        </p:txBody>
      </p:sp>
      <p:sp>
        <p:nvSpPr>
          <p:cNvPr id="69" name="Shape 69"/>
          <p:cNvSpPr>
            <a:spLocks noGrp="1"/>
          </p:cNvSpPr>
          <p:nvPr>
            <p:ph type="body" sz="quarter" idx="15"/>
          </p:nvPr>
        </p:nvSpPr>
        <p:spPr>
          <a:xfrm>
            <a:off x="939800" y="4864828"/>
            <a:ext cx="2932311" cy="458987"/>
          </a:xfrm>
          <a:prstGeom prst="roundRect">
            <a:avLst>
              <a:gd name="adj" fmla="val 50000"/>
            </a:avLst>
          </a:prstGeom>
          <a:solidFill>
            <a:srgbClr val="3FC1C9"/>
          </a:solidFill>
          <a:effectLst>
            <a:outerShdw blurRad="50800" dist="25400" dir="5400000" rotWithShape="0">
              <a:srgbClr val="000000">
                <a:alpha val="30851"/>
              </a:srgbClr>
            </a:outerShdw>
          </a:effectLst>
        </p:spPr>
        <p:txBody>
          <a:bodyPr anchor="ctr">
            <a:noAutofit/>
          </a:bodyPr>
          <a:lstStyle>
            <a:lvl1pPr algn="ctr">
              <a:defRPr sz="1600">
                <a:solidFill>
                  <a:srgbClr val="FFFFFF"/>
                </a:solidFill>
                <a:latin typeface="Avenir Next Medium"/>
                <a:ea typeface="Avenir Next Medium"/>
                <a:cs typeface="Avenir Next Medium"/>
                <a:sym typeface="Avenir Next Medium"/>
              </a:defRPr>
            </a:lvl1pPr>
          </a:lstStyle>
          <a:p>
            <a:r>
              <a:t>Next slide</a:t>
            </a:r>
          </a:p>
        </p:txBody>
      </p:sp>
      <p:sp>
        <p:nvSpPr>
          <p:cNvPr id="70" name="Shape 70"/>
          <p:cNvSpPr>
            <a:spLocks noGrp="1"/>
          </p:cNvSpPr>
          <p:nvPr>
            <p:ph type="pic" sz="half" idx="16"/>
          </p:nvPr>
        </p:nvSpPr>
        <p:spPr>
          <a:xfrm>
            <a:off x="5537271" y="1748702"/>
            <a:ext cx="6408559" cy="3726169"/>
          </a:xfrm>
          <a:prstGeom prst="rect">
            <a:avLst/>
          </a:prstGeom>
        </p:spPr>
        <p:txBody>
          <a:bodyPr lIns="91439" tIns="45719" rIns="91439" bIns="45719">
            <a:noAutofit/>
          </a:bodyPr>
          <a:lstStyle/>
          <a:p>
            <a:endParaRPr/>
          </a:p>
        </p:txBody>
      </p:sp>
      <p:sp>
        <p:nvSpPr>
          <p:cNvPr id="71" name="Shape 71"/>
          <p:cNvSpPr>
            <a:spLocks noGrp="1"/>
          </p:cNvSpPr>
          <p:nvPr>
            <p:ph type="pic" sz="quarter" idx="17"/>
          </p:nvPr>
        </p:nvSpPr>
        <p:spPr>
          <a:xfrm>
            <a:off x="6426822" y="2012688"/>
            <a:ext cx="4657367" cy="2890825"/>
          </a:xfrm>
          <a:prstGeom prst="rect">
            <a:avLst/>
          </a:prstGeom>
          <a:effectLst>
            <a:outerShdw blurRad="50800" dist="25400" dir="5400000" rotWithShape="0">
              <a:srgbClr val="000000">
                <a:alpha val="50000"/>
              </a:srgbClr>
            </a:outerShdw>
          </a:effectLst>
        </p:spPr>
        <p:txBody>
          <a:bodyPr lIns="91439" tIns="45719" rIns="91439" bIns="45719">
            <a:noAutofit/>
          </a:bodyPr>
          <a:lstStyle/>
          <a:p>
            <a:endParaRPr/>
          </a:p>
        </p:txBody>
      </p:sp>
      <p:sp>
        <p:nvSpPr>
          <p:cNvPr id="72" name="Shape 72"/>
          <p:cNvSpPr>
            <a:spLocks noGrp="1"/>
          </p:cNvSpPr>
          <p:nvPr>
            <p:ph type="body" sz="quarter" idx="18"/>
          </p:nvPr>
        </p:nvSpPr>
        <p:spPr>
          <a:xfrm>
            <a:off x="10841889" y="2239498"/>
            <a:ext cx="713384" cy="613371"/>
          </a:xfrm>
          <a:custGeom>
            <a:avLst/>
            <a:gdLst/>
            <a:ahLst/>
            <a:cxnLst>
              <a:cxn ang="0">
                <a:pos x="wd2" y="hd2"/>
              </a:cxn>
              <a:cxn ang="5400000">
                <a:pos x="wd2" y="hd2"/>
              </a:cxn>
              <a:cxn ang="10800000">
                <a:pos x="wd2" y="hd2"/>
              </a:cxn>
              <a:cxn ang="16200000">
                <a:pos x="wd2" y="hd2"/>
              </a:cxn>
            </a:cxnLst>
            <a:rect l="0" t="0" r="r" b="b"/>
            <a:pathLst>
              <a:path w="21600" h="21600" extrusionOk="0">
                <a:moveTo>
                  <a:pt x="3959" y="0"/>
                </a:moveTo>
                <a:cubicBezTo>
                  <a:pt x="3447" y="0"/>
                  <a:pt x="3028" y="487"/>
                  <a:pt x="3028" y="1083"/>
                </a:cubicBezTo>
                <a:lnTo>
                  <a:pt x="3028" y="7316"/>
                </a:lnTo>
                <a:lnTo>
                  <a:pt x="0" y="11104"/>
                </a:lnTo>
                <a:lnTo>
                  <a:pt x="3028" y="14898"/>
                </a:lnTo>
                <a:lnTo>
                  <a:pt x="3028" y="20517"/>
                </a:lnTo>
                <a:cubicBezTo>
                  <a:pt x="3028" y="21113"/>
                  <a:pt x="3447" y="21600"/>
                  <a:pt x="3959" y="21600"/>
                </a:cubicBezTo>
                <a:lnTo>
                  <a:pt x="20669" y="21600"/>
                </a:lnTo>
                <a:cubicBezTo>
                  <a:pt x="21182" y="21600"/>
                  <a:pt x="21600" y="21113"/>
                  <a:pt x="21600" y="20517"/>
                </a:cubicBezTo>
                <a:lnTo>
                  <a:pt x="21600" y="1083"/>
                </a:lnTo>
                <a:cubicBezTo>
                  <a:pt x="21600" y="487"/>
                  <a:pt x="21182" y="0"/>
                  <a:pt x="20669" y="0"/>
                </a:cubicBezTo>
                <a:lnTo>
                  <a:pt x="3959" y="0"/>
                </a:lnTo>
                <a:close/>
              </a:path>
            </a:pathLst>
          </a:custGeom>
          <a:solidFill>
            <a:srgbClr val="3FC1C9"/>
          </a:solidFill>
          <a:effectLst>
            <a:outerShdw blurRad="50800" dist="25400" dir="5400000" rotWithShape="0">
              <a:srgbClr val="000000">
                <a:alpha val="50000"/>
              </a:srgbClr>
            </a:outerShdw>
          </a:effectLst>
        </p:spPr>
        <p:txBody>
          <a:bodyPr anchor="ctr">
            <a:noAutofit/>
          </a:bodyPr>
          <a:lstStyle>
            <a:lvl1pPr algn="ctr">
              <a:defRPr sz="1600">
                <a:solidFill>
                  <a:srgbClr val="FFFFFF"/>
                </a:solidFill>
                <a:latin typeface="+mn-lt"/>
                <a:ea typeface="+mn-ea"/>
                <a:cs typeface="+mn-cs"/>
                <a:sym typeface="Avenir Next Demi Bold"/>
              </a:defRPr>
            </a:lvl1pPr>
          </a:lstStyle>
          <a:p>
            <a:r>
              <a:t>#2</a:t>
            </a:r>
          </a:p>
        </p:txBody>
      </p:sp>
      <p:sp>
        <p:nvSpPr>
          <p:cNvPr id="73" name="Shape 73"/>
          <p:cNvSpPr>
            <a:spLocks noGrp="1"/>
          </p:cNvSpPr>
          <p:nvPr>
            <p:ph type="sldNum" sz="quarter" idx="2"/>
          </p:nvPr>
        </p:nvSpPr>
        <p:spPr>
          <a:xfrm>
            <a:off x="11026254" y="753278"/>
            <a:ext cx="274689" cy="280988"/>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749514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4" name="Rectangle 13"/>
          <p:cNvSpPr/>
          <p:nvPr/>
        </p:nvSpPr>
        <p:spPr>
          <a:xfrm>
            <a:off x="10437812" y="0"/>
            <a:ext cx="685800" cy="1143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a:noFill/>
          <a:ln>
            <a:noFill/>
          </a:ln>
        </p:spPr>
        <p:style>
          <a:lnRef idx="2">
            <a:schemeClr val="dk1">
              <a:shade val="50000"/>
            </a:schemeClr>
          </a:lnRef>
          <a:fillRef idx="1">
            <a:schemeClr val="dk1"/>
          </a:fillRef>
          <a:effectRef idx="0">
            <a:schemeClr val="dk1"/>
          </a:effectRef>
          <a:fontRef idx="none"/>
        </p:style>
        <p:txBody>
          <a:bodyPr vert="horz" lIns="91440" tIns="45720" rIns="91440" bIns="45720" rtlCol="0" anchor="t">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a:noFill/>
          <a:ln>
            <a:noFill/>
          </a:ln>
        </p:spPr>
        <p:style>
          <a:lnRef idx="2">
            <a:schemeClr val="dk1">
              <a:shade val="50000"/>
            </a:schemeClr>
          </a:lnRef>
          <a:fillRef idx="1">
            <a:schemeClr val="dk1"/>
          </a:fillRef>
          <a:effectRef idx="0">
            <a:schemeClr val="dk1"/>
          </a:effectRef>
          <a:fontRef idx="none"/>
        </p:style>
        <p:txBody>
          <a:bodyPr vert="horz" lIns="91440" tIns="45720" rIns="91440" bIns="45720" rtlCol="0">
            <a:normAutofit/>
          </a:bodyPr>
          <a:lstStyle/>
          <a:p>
            <a:pPr lvl="0"/>
            <a:r>
              <a:rPr lang="en-US"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pic>
        <p:nvPicPr>
          <p:cNvPr id="11" name="Picture 10"/>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10452300" y="-10049"/>
            <a:ext cx="671311" cy="671311"/>
          </a:xfrm>
          <a:prstGeom prst="rect">
            <a:avLst/>
          </a:prstGeom>
        </p:spPr>
      </p:pic>
      <p:sp>
        <p:nvSpPr>
          <p:cNvPr id="12" name="Content Placeholder 7"/>
          <p:cNvSpPr txBox="1">
            <a:spLocks/>
          </p:cNvSpPr>
          <p:nvPr userDrawn="1"/>
        </p:nvSpPr>
        <p:spPr>
          <a:xfrm>
            <a:off x="0" y="6093793"/>
            <a:ext cx="12192000" cy="708552"/>
          </a:xfrm>
          <a:prstGeom prst="rect">
            <a:avLst/>
          </a:prstGeom>
          <a:effectLst/>
        </p:spPr>
        <p:txBody>
          <a:bodyPr/>
          <a:lstStyle>
            <a:lvl1pPr marL="342900" indent="-342900" algn="l" defTabSz="457200" rtl="0" eaLnBrk="1" latinLnBrk="0" hangingPunct="1">
              <a:spcBef>
                <a:spcPts val="1000"/>
              </a:spcBef>
              <a:spcAft>
                <a:spcPts val="0"/>
              </a:spcAft>
              <a:buClr>
                <a:schemeClr val="tx1"/>
              </a:buClr>
              <a:buSzPct val="80000"/>
              <a:buFont typeface="Arial" charset="0"/>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tx1"/>
              </a:buClr>
              <a:buSzPct val="80000"/>
              <a:buFont typeface="Arial" charset="0"/>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tx1"/>
              </a:buClr>
              <a:buSzPct val="80000"/>
              <a:buFont typeface="Arial" charset="0"/>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tx1"/>
              </a:buClr>
              <a:buSzPct val="80000"/>
              <a:buFont typeface="Arial" charset="0"/>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tx1"/>
              </a:buClr>
              <a:buSzPct val="80000"/>
              <a:buFont typeface="Arial" charset="0"/>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lgn="ctr">
              <a:buFontTx/>
              <a:buNone/>
            </a:pPr>
            <a:r>
              <a:rPr lang="en-US" sz="1800" b="0" i="0" spc="600" dirty="0">
                <a:ln w="0"/>
                <a:solidFill>
                  <a:srgbClr val="FECC2C">
                    <a:alpha val="36000"/>
                  </a:srgbClr>
                </a:solidFill>
                <a:effectLst/>
                <a:latin typeface="Helvetica Light" charset="0"/>
                <a:ea typeface="Helvetica Light" charset="0"/>
                <a:cs typeface="Helvetica Light" charset="0"/>
              </a:rPr>
              <a:t>DRONE COMPLIER</a:t>
            </a:r>
          </a:p>
          <a:p>
            <a:pPr marL="0" indent="0" algn="ctr">
              <a:buFontTx/>
              <a:buNone/>
            </a:pPr>
            <a:r>
              <a:rPr lang="en-US" sz="1800" b="0" i="0" spc="600" dirty="0">
                <a:ln w="0"/>
                <a:solidFill>
                  <a:srgbClr val="FECC2C">
                    <a:alpha val="36000"/>
                  </a:srgbClr>
                </a:solidFill>
                <a:effectLst/>
                <a:latin typeface="Helvetica Light" charset="0"/>
                <a:ea typeface="Helvetica Light" charset="0"/>
                <a:cs typeface="Helvetica Light" charset="0"/>
              </a:rPr>
              <a:t>SAFETY</a:t>
            </a:r>
            <a:r>
              <a:rPr lang="en-US" sz="1800" b="0" i="0" spc="600" baseline="0" dirty="0">
                <a:ln w="0"/>
                <a:solidFill>
                  <a:srgbClr val="FECC2C">
                    <a:alpha val="36000"/>
                  </a:srgbClr>
                </a:solidFill>
                <a:effectLst/>
                <a:latin typeface="Helvetica Light" charset="0"/>
                <a:ea typeface="Helvetica Light" charset="0"/>
                <a:cs typeface="Helvetica Light" charset="0"/>
              </a:rPr>
              <a:t> </a:t>
            </a:r>
            <a:r>
              <a:rPr lang="mr-IN" sz="1800" b="0" i="0" spc="600" baseline="0" dirty="0">
                <a:ln w="0"/>
                <a:solidFill>
                  <a:srgbClr val="FECC2C">
                    <a:alpha val="36000"/>
                  </a:srgbClr>
                </a:solidFill>
                <a:effectLst/>
                <a:latin typeface="Helvetica Light" charset="0"/>
                <a:ea typeface="Helvetica Light" charset="0"/>
                <a:cs typeface="Helvetica Light" charset="0"/>
              </a:rPr>
              <a:t>–</a:t>
            </a:r>
            <a:r>
              <a:rPr lang="en-US" sz="1800" b="0" i="0" spc="600" baseline="0" dirty="0">
                <a:ln w="0"/>
                <a:solidFill>
                  <a:srgbClr val="FECC2C">
                    <a:alpha val="36000"/>
                  </a:srgbClr>
                </a:solidFill>
                <a:effectLst/>
                <a:latin typeface="Helvetica Light" charset="0"/>
                <a:ea typeface="Helvetica Light" charset="0"/>
                <a:cs typeface="Helvetica Light" charset="0"/>
              </a:rPr>
              <a:t> SIMPLICITY - SAVINGS</a:t>
            </a:r>
            <a:endParaRPr lang="en-US" sz="1800" b="0" i="0" spc="600" dirty="0">
              <a:ln w="0"/>
              <a:solidFill>
                <a:srgbClr val="FECC2C">
                  <a:alpha val="36000"/>
                </a:srgbClr>
              </a:solidFill>
              <a:effectLst/>
              <a:latin typeface="Helvetica Light" charset="0"/>
              <a:ea typeface="Helvetica Light" charset="0"/>
              <a:cs typeface="Helvetica Light" charset="0"/>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 id="2147483671" r:id="rId18"/>
    <p:sldLayoutId id="2147483672" r:id="rId19"/>
  </p:sldLayoutIdLst>
  <p:timing>
    <p:tnLst>
      <p:par>
        <p:cTn id="1" dur="indefinite" restart="never" nodeType="tmRoot"/>
      </p:par>
    </p:tnLst>
  </p:timing>
  <p:hf hdr="0"/>
  <p:txStyles>
    <p:titleStyle>
      <a:lvl1pPr algn="l" defTabSz="457200" rtl="0" eaLnBrk="1" latinLnBrk="0" hangingPunct="1">
        <a:spcBef>
          <a:spcPct val="0"/>
        </a:spcBef>
        <a:buNone/>
        <a:defRPr sz="4200" b="0" i="0" kern="1200">
          <a:solidFill>
            <a:sysClr val="windowText" lastClr="000000"/>
          </a:solidFill>
          <a:latin typeface="Helvetica Neue" charset="0"/>
          <a:ea typeface="Helvetica Neue" charset="0"/>
          <a:cs typeface="Helvetica Neue"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tx1"/>
        </a:buClr>
        <a:buSzPct val="80000"/>
        <a:buFont typeface="Arial" charset="0"/>
        <a:buChar char="•"/>
        <a:defRPr sz="2000" b="0" i="0" kern="1200">
          <a:solidFill>
            <a:sysClr val="windowText" lastClr="000000"/>
          </a:solidFill>
          <a:latin typeface="Helvetica Neue Light" charset="0"/>
          <a:ea typeface="Helvetica Neue Light" charset="0"/>
          <a:cs typeface="Helvetica Neue Light" charset="0"/>
        </a:defRPr>
      </a:lvl1pPr>
      <a:lvl2pPr marL="742950" indent="-285750" algn="l" defTabSz="457200" rtl="0" eaLnBrk="1" latinLnBrk="0" hangingPunct="1">
        <a:spcBef>
          <a:spcPts val="1000"/>
        </a:spcBef>
        <a:spcAft>
          <a:spcPts val="0"/>
        </a:spcAft>
        <a:buClr>
          <a:schemeClr val="tx1"/>
        </a:buClr>
        <a:buSzPct val="80000"/>
        <a:buFont typeface="Arial" charset="0"/>
        <a:buChar char="•"/>
        <a:defRPr sz="1800" b="0" i="0" kern="1200">
          <a:solidFill>
            <a:sysClr val="windowText" lastClr="000000"/>
          </a:solidFill>
          <a:latin typeface="Helvetica Neue Light" charset="0"/>
          <a:ea typeface="Helvetica Neue Light" charset="0"/>
          <a:cs typeface="Helvetica Neue Light" charset="0"/>
        </a:defRPr>
      </a:lvl2pPr>
      <a:lvl3pPr marL="1143000" indent="-228600" algn="l" defTabSz="457200" rtl="0" eaLnBrk="1" latinLnBrk="0" hangingPunct="1">
        <a:spcBef>
          <a:spcPts val="1000"/>
        </a:spcBef>
        <a:spcAft>
          <a:spcPts val="0"/>
        </a:spcAft>
        <a:buClr>
          <a:schemeClr val="tx1"/>
        </a:buClr>
        <a:buSzPct val="80000"/>
        <a:buFont typeface="Arial" charset="0"/>
        <a:buChar char="•"/>
        <a:defRPr sz="1600" b="0" i="0" kern="1200">
          <a:solidFill>
            <a:sysClr val="windowText" lastClr="000000"/>
          </a:solidFill>
          <a:latin typeface="Helvetica Neue Light" charset="0"/>
          <a:ea typeface="Helvetica Neue Light" charset="0"/>
          <a:cs typeface="Helvetica Neue Light" charset="0"/>
        </a:defRPr>
      </a:lvl3pPr>
      <a:lvl4pPr marL="1600200" indent="-228600" algn="l" defTabSz="457200" rtl="0" eaLnBrk="1" latinLnBrk="0" hangingPunct="1">
        <a:spcBef>
          <a:spcPts val="1000"/>
        </a:spcBef>
        <a:spcAft>
          <a:spcPts val="0"/>
        </a:spcAft>
        <a:buClr>
          <a:schemeClr val="tx1"/>
        </a:buClr>
        <a:buSzPct val="80000"/>
        <a:buFont typeface="Arial" charset="0"/>
        <a:buChar char="•"/>
        <a:defRPr sz="1400" b="0" i="0" kern="1200">
          <a:solidFill>
            <a:sysClr val="windowText" lastClr="000000"/>
          </a:solidFill>
          <a:latin typeface="Helvetica Neue Light" charset="0"/>
          <a:ea typeface="Helvetica Neue Light" charset="0"/>
          <a:cs typeface="Helvetica Neue Light" charset="0"/>
        </a:defRPr>
      </a:lvl4pPr>
      <a:lvl5pPr marL="2057400" indent="-228600" algn="l" defTabSz="457200" rtl="0" eaLnBrk="1" latinLnBrk="0" hangingPunct="1">
        <a:spcBef>
          <a:spcPts val="1000"/>
        </a:spcBef>
        <a:spcAft>
          <a:spcPts val="0"/>
        </a:spcAft>
        <a:buClr>
          <a:schemeClr val="tx1"/>
        </a:buClr>
        <a:buSzPct val="80000"/>
        <a:buFont typeface="Arial" charset="0"/>
        <a:buChar char="•"/>
        <a:defRPr sz="1400" b="0" i="0" kern="1200">
          <a:solidFill>
            <a:sysClr val="windowText" lastClr="000000"/>
          </a:solidFill>
          <a:latin typeface="Helvetica Neue Light" charset="0"/>
          <a:ea typeface="Helvetica Neue Light" charset="0"/>
          <a:cs typeface="Helvetica Neue Light" charset="0"/>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5.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hyperlink" Target="https://www.youtube.com/watch?v=YoplwiXNfF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hyperlink" Target="mailto:brian@dronecomplier.com" TargetMode="External"/><Relationship Id="rId1" Type="http://schemas.openxmlformats.org/officeDocument/2006/relationships/slideLayout" Target="../slideLayouts/slideLayout1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 y="1127761"/>
            <a:ext cx="10469880" cy="2240280"/>
          </a:xfrm>
        </p:spPr>
        <p:txBody>
          <a:bodyPr/>
          <a:lstStyle/>
          <a:p>
            <a:r>
              <a:rPr lang="en-US" dirty="0" smtClean="0">
                <a:ln w="0"/>
                <a:solidFill>
                  <a:schemeClr val="tx1"/>
                </a:solidFill>
              </a:rPr>
              <a:t>Drones </a:t>
            </a:r>
            <a:r>
              <a:rPr lang="mr-IN" dirty="0" smtClean="0">
                <a:ln w="0"/>
                <a:solidFill>
                  <a:schemeClr val="tx1"/>
                </a:solidFill>
              </a:rPr>
              <a:t>–</a:t>
            </a:r>
            <a:r>
              <a:rPr lang="en-US" dirty="0" smtClean="0">
                <a:ln w="0"/>
                <a:solidFill>
                  <a:schemeClr val="tx1"/>
                </a:solidFill>
              </a:rPr>
              <a:t> </a:t>
            </a:r>
            <a:r>
              <a:rPr lang="en-US" dirty="0" smtClean="0">
                <a:ln w="0"/>
                <a:solidFill>
                  <a:schemeClr val="bg1"/>
                </a:solidFill>
              </a:rPr>
              <a:t>What it takes to stand up a program.</a:t>
            </a:r>
            <a:endParaRPr lang="en-US" dirty="0">
              <a:solidFill>
                <a:schemeClr val="bg1"/>
              </a:solidFill>
            </a:endParaRPr>
          </a:p>
        </p:txBody>
      </p:sp>
      <p:sp>
        <p:nvSpPr>
          <p:cNvPr id="5" name="TextBox 4"/>
          <p:cNvSpPr txBox="1"/>
          <p:nvPr/>
        </p:nvSpPr>
        <p:spPr>
          <a:xfrm>
            <a:off x="342900" y="3489960"/>
            <a:ext cx="7734300" cy="646331"/>
          </a:xfrm>
          <a:prstGeom prst="rect">
            <a:avLst/>
          </a:prstGeom>
          <a:noFill/>
        </p:spPr>
        <p:txBody>
          <a:bodyPr wrap="square" rtlCol="0">
            <a:spAutoFit/>
          </a:bodyPr>
          <a:lstStyle/>
          <a:p>
            <a:r>
              <a:rPr lang="en-US" dirty="0" smtClean="0">
                <a:solidFill>
                  <a:schemeClr val="bg1"/>
                </a:solidFill>
                <a:latin typeface="Helvetica Neue Light" charset="0"/>
                <a:ea typeface="Helvetica Neue Light" charset="0"/>
                <a:cs typeface="Helvetica Neue Light" charset="0"/>
              </a:rPr>
              <a:t>Brian Whiteside</a:t>
            </a:r>
          </a:p>
          <a:p>
            <a:r>
              <a:rPr lang="en-US" dirty="0" smtClean="0">
                <a:solidFill>
                  <a:schemeClr val="bg1"/>
                </a:solidFill>
                <a:latin typeface="Helvetica Neue Light" charset="0"/>
                <a:ea typeface="Helvetica Neue Light" charset="0"/>
                <a:cs typeface="Helvetica Neue Light" charset="0"/>
              </a:rPr>
              <a:t>COO </a:t>
            </a:r>
            <a:r>
              <a:rPr lang="mr-IN" dirty="0" smtClean="0">
                <a:solidFill>
                  <a:schemeClr val="bg1"/>
                </a:solidFill>
                <a:latin typeface="Helvetica Neue Light" charset="0"/>
                <a:ea typeface="Helvetica Neue Light" charset="0"/>
                <a:cs typeface="Helvetica Neue Light" charset="0"/>
              </a:rPr>
              <a:t>–</a:t>
            </a:r>
            <a:r>
              <a:rPr lang="en-US" dirty="0" smtClean="0">
                <a:solidFill>
                  <a:schemeClr val="bg1"/>
                </a:solidFill>
                <a:latin typeface="Helvetica Neue Light" charset="0"/>
                <a:ea typeface="Helvetica Neue Light" charset="0"/>
                <a:cs typeface="Helvetica Neue Light" charset="0"/>
              </a:rPr>
              <a:t> Drone Complier</a:t>
            </a:r>
            <a:endParaRPr lang="en-US" dirty="0">
              <a:solidFill>
                <a:schemeClr val="bg1"/>
              </a:solidFill>
              <a:latin typeface="Helvetica Neue Light" charset="0"/>
              <a:ea typeface="Helvetica Neue Light" charset="0"/>
              <a:cs typeface="Helvetica Neue Light" charset="0"/>
            </a:endParaRPr>
          </a:p>
        </p:txBody>
      </p:sp>
      <p:grpSp>
        <p:nvGrpSpPr>
          <p:cNvPr id="4" name="Group 3"/>
          <p:cNvGrpSpPr/>
          <p:nvPr/>
        </p:nvGrpSpPr>
        <p:grpSpPr>
          <a:xfrm>
            <a:off x="8805010" y="5894764"/>
            <a:ext cx="3171133" cy="383541"/>
            <a:chOff x="8869018" y="5739316"/>
            <a:chExt cx="3171133" cy="383541"/>
          </a:xfrm>
        </p:grpSpPr>
        <p:sp>
          <p:nvSpPr>
            <p:cNvPr id="7" name="Shape 1073741825"/>
            <p:cNvSpPr txBox="1"/>
            <p:nvPr/>
          </p:nvSpPr>
          <p:spPr>
            <a:xfrm>
              <a:off x="9153144" y="5739316"/>
              <a:ext cx="2887007" cy="359224"/>
            </a:xfrm>
            <a:prstGeom prst="rect">
              <a:avLst/>
            </a:prstGeom>
            <a:noFill/>
            <a:ln w="12700" cap="flat">
              <a:noFill/>
              <a:miter lim="400000"/>
            </a:ln>
            <a:effectLst/>
          </p:spPr>
          <p:txBody>
            <a:bodyPr wrap="square" lIns="0" tIns="0" rIns="0" bIns="0" numCol="1" anchor="t">
              <a:noAutofit/>
            </a:bodyPr>
            <a:lstStyle/>
            <a:p>
              <a:pPr marL="0" marR="0" algn="r">
                <a:spcBef>
                  <a:spcPts val="0"/>
                </a:spcBef>
                <a:spcAft>
                  <a:spcPts val="0"/>
                </a:spcAft>
                <a:tabLst>
                  <a:tab pos="450215" algn="l"/>
                  <a:tab pos="900430" algn="l"/>
                  <a:tab pos="1350645" algn="l"/>
                  <a:tab pos="1800860" algn="l"/>
                  <a:tab pos="2251075" algn="l"/>
                  <a:tab pos="2701290" algn="l"/>
                </a:tabLst>
              </a:pPr>
              <a:r>
                <a:rPr lang="en-US" sz="2400">
                  <a:solidFill>
                    <a:srgbClr val="000000"/>
                  </a:solidFill>
                  <a:effectLst/>
                  <a:latin typeface="Helvetica Neue Light" charset="0"/>
                  <a:ea typeface="Arial Unicode MS" charset="0"/>
                  <a:cs typeface="Arial Unicode MS" charset="0"/>
                </a:rPr>
                <a:t>DRONE</a:t>
              </a:r>
              <a:r>
                <a:rPr lang="en-US" sz="2400">
                  <a:solidFill>
                    <a:srgbClr val="000000"/>
                  </a:solidFill>
                  <a:effectLst/>
                  <a:latin typeface="Helvetica Neue" charset="0"/>
                  <a:ea typeface="Arial Unicode MS" charset="0"/>
                  <a:cs typeface="Arial Unicode MS" charset="0"/>
                </a:rPr>
                <a:t> </a:t>
              </a:r>
              <a:r>
                <a:rPr lang="en-US" sz="2400">
                  <a:solidFill>
                    <a:srgbClr val="000000"/>
                  </a:solidFill>
                  <a:effectLst/>
                  <a:latin typeface="Helvetica Neue Medium" charset="0"/>
                  <a:ea typeface="Arial Unicode MS" charset="0"/>
                  <a:cs typeface="Arial Unicode MS" charset="0"/>
                </a:rPr>
                <a:t>COMPLIER</a:t>
              </a:r>
              <a:endParaRPr lang="en-US" sz="1100">
                <a:solidFill>
                  <a:srgbClr val="000000"/>
                </a:solidFill>
                <a:effectLst/>
                <a:latin typeface="Helvetica Neue" charset="0"/>
                <a:ea typeface="Arial Unicode MS" charset="0"/>
                <a:cs typeface="Arial Unicode MS" charset="0"/>
              </a:endParaRPr>
            </a:p>
          </p:txBody>
        </p:sp>
        <p:pic>
          <p:nvPicPr>
            <p:cNvPr id="8" name="Screen Shot 2017-09-20 at 1.38.38 PM.png"/>
            <p:cNvPicPr>
              <a:picLocks noChangeAspect="1"/>
            </p:cNvPicPr>
            <p:nvPr/>
          </p:nvPicPr>
          <p:blipFill>
            <a:blip r:embed="rId3">
              <a:extLst/>
            </a:blip>
            <a:stretch>
              <a:fillRect/>
            </a:stretch>
          </p:blipFill>
          <p:spPr>
            <a:xfrm>
              <a:off x="8869018" y="5739316"/>
              <a:ext cx="393854" cy="383541"/>
            </a:xfrm>
            <a:prstGeom prst="rect">
              <a:avLst/>
            </a:prstGeom>
            <a:ln w="63500" cap="flat">
              <a:solidFill>
                <a:srgbClr val="FFFFFF"/>
              </a:solidFill>
              <a:prstDash val="solid"/>
              <a:miter lim="400000"/>
            </a:ln>
            <a:effectLst/>
          </p:spPr>
        </p:pic>
      </p:grpSp>
    </p:spTree>
    <p:extLst>
      <p:ext uri="{BB962C8B-B14F-4D97-AF65-F5344CB8AC3E}">
        <p14:creationId xmlns:p14="http://schemas.microsoft.com/office/powerpoint/2010/main" val="13623675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5594" y="882650"/>
            <a:ext cx="3401064" cy="518160"/>
          </a:xfrm>
        </p:spPr>
        <p:txBody>
          <a:bodyPr/>
          <a:lstStyle/>
          <a:p>
            <a:r>
              <a:rPr lang="en-US" dirty="0" smtClean="0"/>
              <a:t>My Background</a:t>
            </a:r>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01959302"/>
              </p:ext>
            </p:extLst>
          </p:nvPr>
        </p:nvGraphicFramePr>
        <p:xfrm>
          <a:off x="3410085" y="530859"/>
          <a:ext cx="7288395" cy="56311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 Placeholder 6"/>
          <p:cNvSpPr>
            <a:spLocks noGrp="1"/>
          </p:cNvSpPr>
          <p:nvPr>
            <p:ph type="body" sz="half" idx="2"/>
          </p:nvPr>
        </p:nvSpPr>
        <p:spPr>
          <a:xfrm>
            <a:off x="115594" y="1400810"/>
            <a:ext cx="3401063" cy="4585969"/>
          </a:xfrm>
        </p:spPr>
        <p:txBody>
          <a:bodyPr/>
          <a:lstStyle/>
          <a:p>
            <a:r>
              <a:rPr lang="en-US" dirty="0" smtClean="0"/>
              <a:t>COO </a:t>
            </a:r>
            <a:r>
              <a:rPr lang="mr-IN" dirty="0" smtClean="0"/>
              <a:t>–</a:t>
            </a:r>
            <a:r>
              <a:rPr lang="en-US" dirty="0" smtClean="0"/>
              <a:t> Complier Enterprise</a:t>
            </a:r>
          </a:p>
          <a:p>
            <a:pPr marL="285750" indent="-285750">
              <a:buFont typeface="Arial" charset="0"/>
              <a:buChar char="•"/>
            </a:pPr>
            <a:r>
              <a:rPr lang="en-US" dirty="0" smtClean="0"/>
              <a:t>Appointed Member of the Oregon Aviation Board</a:t>
            </a:r>
          </a:p>
          <a:p>
            <a:pPr marL="285750" indent="-285750">
              <a:buFont typeface="Arial" charset="0"/>
              <a:buChar char="•"/>
            </a:pPr>
            <a:r>
              <a:rPr lang="en-US" dirty="0" smtClean="0"/>
              <a:t>Member of the HAI UAS Committee</a:t>
            </a:r>
          </a:p>
          <a:p>
            <a:pPr marL="285750" indent="-285750">
              <a:buFont typeface="Arial" charset="0"/>
              <a:buChar char="•"/>
            </a:pPr>
            <a:r>
              <a:rPr lang="en-US" dirty="0" smtClean="0"/>
              <a:t>Member of ORAVI</a:t>
            </a:r>
          </a:p>
          <a:p>
            <a:pPr marL="285750" indent="-285750">
              <a:buFont typeface="Arial" charset="0"/>
              <a:buChar char="•"/>
            </a:pPr>
            <a:r>
              <a:rPr lang="en-US" dirty="0"/>
              <a:t>President Emeritus Cascade Chapter </a:t>
            </a:r>
            <a:r>
              <a:rPr lang="en-US" dirty="0" smtClean="0"/>
              <a:t>AUVSI</a:t>
            </a:r>
          </a:p>
          <a:p>
            <a:pPr marL="285750" indent="-285750">
              <a:buFont typeface="Arial" charset="0"/>
              <a:buChar char="•"/>
            </a:pPr>
            <a:r>
              <a:rPr lang="en-US" dirty="0" smtClean="0"/>
              <a:t>Pilot</a:t>
            </a:r>
          </a:p>
          <a:p>
            <a:pPr marL="285750" indent="-285750">
              <a:buFont typeface="Arial" charset="0"/>
              <a:buChar char="•"/>
            </a:pPr>
            <a:r>
              <a:rPr lang="en-US" dirty="0" smtClean="0"/>
              <a:t>Mission Commander</a:t>
            </a:r>
          </a:p>
          <a:p>
            <a:pPr marL="285750" indent="-285750">
              <a:buFont typeface="Arial" charset="0"/>
              <a:buChar char="•"/>
            </a:pPr>
            <a:r>
              <a:rPr lang="en-US" dirty="0" smtClean="0"/>
              <a:t>Instructor</a:t>
            </a:r>
            <a:endParaRPr lang="en-US" dirty="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2</a:t>
            </a:fld>
            <a:endParaRPr lang="en-US" dirty="0"/>
          </a:p>
        </p:txBody>
      </p:sp>
    </p:spTree>
    <p:extLst>
      <p:ext uri="{BB962C8B-B14F-4D97-AF65-F5344CB8AC3E}">
        <p14:creationId xmlns:p14="http://schemas.microsoft.com/office/powerpoint/2010/main" val="18985025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 name="Shape 544"/>
          <p:cNvSpPr>
            <a:spLocks noGrp="1"/>
          </p:cNvSpPr>
          <p:nvPr>
            <p:ph type="body" idx="13"/>
          </p:nvPr>
        </p:nvSpPr>
        <p:spPr>
          <a:xfrm>
            <a:off x="0" y="44124"/>
            <a:ext cx="9857171" cy="940605"/>
          </a:xfrm>
          <a:prstGeom prst="rect">
            <a:avLst/>
          </a:prstGeom>
        </p:spPr>
        <p:txBody>
          <a:bodyPr anchor="ctr"/>
          <a:lstStyle>
            <a:lvl1pPr algn="ctr">
              <a:defRPr>
                <a:solidFill>
                  <a:srgbClr val="000000"/>
                </a:solidFill>
                <a:latin typeface="Helvetica Neue"/>
                <a:ea typeface="Helvetica Neue"/>
                <a:cs typeface="Helvetica Neue"/>
                <a:sym typeface="Helvetica Neue"/>
              </a:defRPr>
            </a:lvl1pPr>
          </a:lstStyle>
          <a:p>
            <a:pPr marL="0" indent="0">
              <a:buNone/>
            </a:pPr>
            <a:r>
              <a:rPr dirty="0"/>
              <a:t>Simple Enterprise Management</a:t>
            </a:r>
          </a:p>
        </p:txBody>
      </p:sp>
      <p:sp>
        <p:nvSpPr>
          <p:cNvPr id="545" name="Shape 545"/>
          <p:cNvSpPr>
            <a:spLocks noGrp="1"/>
          </p:cNvSpPr>
          <p:nvPr>
            <p:ph type="body" idx="14"/>
          </p:nvPr>
        </p:nvSpPr>
        <p:spPr>
          <a:xfrm>
            <a:off x="5849530" y="5478160"/>
            <a:ext cx="5799213" cy="1023131"/>
          </a:xfrm>
          <a:prstGeom prst="rect">
            <a:avLst/>
          </a:prstGeom>
        </p:spPr>
        <p:txBody>
          <a:bodyPr/>
          <a:lstStyle>
            <a:lvl1pPr indent="0" defTabSz="457200">
              <a:spcBef>
                <a:spcPts val="700"/>
              </a:spcBef>
              <a:defRPr sz="3600">
                <a:solidFill>
                  <a:srgbClr val="2F3441"/>
                </a:solidFill>
                <a:latin typeface="Helvetica Neue Thin"/>
                <a:ea typeface="Helvetica Neue Thin"/>
                <a:cs typeface="Helvetica Neue Thin"/>
                <a:sym typeface="Helvetica Neue Thin"/>
              </a:defRPr>
            </a:lvl1pPr>
          </a:lstStyle>
          <a:p>
            <a:pPr algn="ctr">
              <a:buNone/>
            </a:pPr>
            <a:r>
              <a:rPr sz="1600" dirty="0"/>
              <a:t>Operations, projects, equipment, and crew are all efficiently managed based upon an organization’s standards of operations and safety requirements.  </a:t>
            </a:r>
          </a:p>
        </p:txBody>
      </p:sp>
      <p:pic>
        <p:nvPicPr>
          <p:cNvPr id="546" name="Mackbook-Air11.png"/>
          <p:cNvPicPr>
            <a:picLocks noGrp="1" noChangeAspect="1"/>
          </p:cNvPicPr>
          <p:nvPr>
            <p:ph type="pic" idx="16"/>
          </p:nvPr>
        </p:nvPicPr>
        <p:blipFill>
          <a:blip r:embed="rId2" cstate="screen">
            <a:extLst>
              <a:ext uri="{28A0092B-C50C-407E-A947-70E740481C1C}">
                <a14:useLocalDpi xmlns:a14="http://schemas.microsoft.com/office/drawing/2010/main"/>
              </a:ext>
            </a:extLst>
          </a:blip>
          <a:srcRect/>
          <a:stretch>
            <a:fillRect/>
          </a:stretch>
        </p:blipFill>
        <p:spPr>
          <a:xfrm>
            <a:off x="5556912" y="1748702"/>
            <a:ext cx="6369277" cy="3726169"/>
          </a:xfrm>
          <a:prstGeom prst="rect">
            <a:avLst/>
          </a:prstGeom>
        </p:spPr>
      </p:pic>
      <p:pic>
        <p:nvPicPr>
          <p:cNvPr id="547" name="Screen Shot 2017-01-12 at 10.33.09 AM.png"/>
          <p:cNvPicPr>
            <a:picLocks noGrp="1" noChangeAspect="1"/>
          </p:cNvPicPr>
          <p:nvPr>
            <p:ph type="pic" idx="17"/>
          </p:nvPr>
        </p:nvPicPr>
        <p:blipFill>
          <a:blip r:embed="rId3" cstate="screen">
            <a:extLst>
              <a:ext uri="{28A0092B-C50C-407E-A947-70E740481C1C}">
                <a14:useLocalDpi xmlns:a14="http://schemas.microsoft.com/office/drawing/2010/main"/>
              </a:ext>
            </a:extLst>
          </a:blip>
          <a:srcRect/>
          <a:stretch>
            <a:fillRect/>
          </a:stretch>
        </p:blipFill>
        <p:spPr>
          <a:xfrm>
            <a:off x="6426822" y="2012688"/>
            <a:ext cx="4644667" cy="2890825"/>
          </a:xfrm>
          <a:prstGeom prst="rect">
            <a:avLst/>
          </a:prstGeom>
        </p:spPr>
      </p:pic>
      <p:sp>
        <p:nvSpPr>
          <p:cNvPr id="548" name="Shape 548"/>
          <p:cNvSpPr/>
          <p:nvPr/>
        </p:nvSpPr>
        <p:spPr>
          <a:xfrm>
            <a:off x="511588" y="1268179"/>
            <a:ext cx="10548644" cy="41571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p>
            <a:pPr algn="ctr" defTabSz="228600">
              <a:lnSpc>
                <a:spcPct val="60000"/>
              </a:lnSpc>
              <a:spcBef>
                <a:spcPts val="750"/>
              </a:spcBef>
              <a:defRPr sz="6200" spc="-62">
                <a:solidFill>
                  <a:srgbClr val="FECD2C"/>
                </a:solidFill>
                <a:latin typeface="Helvetica Neue"/>
                <a:ea typeface="Helvetica Neue"/>
                <a:cs typeface="Helvetica Neue"/>
                <a:sym typeface="Helvetica Neue"/>
              </a:defRPr>
            </a:pPr>
            <a:r>
              <a:rPr sz="3100"/>
              <a:t>Drone </a:t>
            </a:r>
            <a:r>
              <a:rPr sz="3100" smtClean="0"/>
              <a:t>Complier</a:t>
            </a:r>
            <a:r>
              <a:rPr lang="en-US" sz="3100" dirty="0"/>
              <a:t> </a:t>
            </a:r>
            <a:r>
              <a:rPr lang="en-US" sz="3100" smtClean="0"/>
              <a:t>Software</a:t>
            </a:r>
            <a:endParaRPr sz="3100" dirty="0"/>
          </a:p>
        </p:txBody>
      </p:sp>
      <p:grpSp>
        <p:nvGrpSpPr>
          <p:cNvPr id="592" name="Group 592"/>
          <p:cNvGrpSpPr/>
          <p:nvPr/>
        </p:nvGrpSpPr>
        <p:grpSpPr>
          <a:xfrm>
            <a:off x="294111" y="1849487"/>
            <a:ext cx="5228380" cy="3601330"/>
            <a:chOff x="0" y="-1"/>
            <a:chExt cx="10456758" cy="7202657"/>
          </a:xfrm>
        </p:grpSpPr>
        <p:grpSp>
          <p:nvGrpSpPr>
            <p:cNvPr id="560" name="Group 560"/>
            <p:cNvGrpSpPr/>
            <p:nvPr/>
          </p:nvGrpSpPr>
          <p:grpSpPr>
            <a:xfrm>
              <a:off x="2692399" y="1061340"/>
              <a:ext cx="5080003" cy="5079976"/>
              <a:chOff x="0" y="0"/>
              <a:chExt cx="5080001" cy="5079975"/>
            </a:xfrm>
          </p:grpSpPr>
          <p:sp>
            <p:nvSpPr>
              <p:cNvPr id="550" name="Shape 550"/>
              <p:cNvSpPr/>
              <p:nvPr/>
            </p:nvSpPr>
            <p:spPr>
              <a:xfrm>
                <a:off x="660090" y="0"/>
                <a:ext cx="1707392" cy="1011140"/>
              </a:xfrm>
              <a:custGeom>
                <a:avLst/>
                <a:gdLst/>
                <a:ahLst/>
                <a:cxnLst>
                  <a:cxn ang="0">
                    <a:pos x="wd2" y="hd2"/>
                  </a:cxn>
                  <a:cxn ang="5400000">
                    <a:pos x="wd2" y="hd2"/>
                  </a:cxn>
                  <a:cxn ang="10800000">
                    <a:pos x="wd2" y="hd2"/>
                  </a:cxn>
                  <a:cxn ang="16200000">
                    <a:pos x="wd2" y="hd2"/>
                  </a:cxn>
                </a:cxnLst>
                <a:rect l="0" t="0" r="r" b="b"/>
                <a:pathLst>
                  <a:path w="21600" h="21600" extrusionOk="0">
                    <a:moveTo>
                      <a:pt x="21600" y="6460"/>
                    </a:moveTo>
                    <a:lnTo>
                      <a:pt x="21572" y="0"/>
                    </a:lnTo>
                    <a:cubicBezTo>
                      <a:pt x="13319" y="928"/>
                      <a:pt x="5591" y="7221"/>
                      <a:pt x="0" y="17565"/>
                    </a:cubicBezTo>
                    <a:lnTo>
                      <a:pt x="2948" y="21600"/>
                    </a:lnTo>
                    <a:cubicBezTo>
                      <a:pt x="7678" y="13021"/>
                      <a:pt x="14249" y="7375"/>
                      <a:pt x="21600" y="6460"/>
                    </a:cubicBezTo>
                    <a:close/>
                  </a:path>
                </a:pathLst>
              </a:custGeom>
              <a:solidFill>
                <a:srgbClr val="000000"/>
              </a:solidFill>
              <a:ln w="12700" cap="flat">
                <a:noFill/>
                <a:miter lim="400000"/>
              </a:ln>
              <a:effectLst/>
            </p:spPr>
            <p:txBody>
              <a:bodyPr wrap="square" lIns="19050" tIns="19050" rIns="19050" bIns="19050" numCol="1" anchor="ctr">
                <a:noAutofit/>
              </a:bodyPr>
              <a:lstStyle/>
              <a:p>
                <a:pPr defTabSz="228600">
                  <a:lnSpc>
                    <a:spcPct val="80000"/>
                  </a:lnSpc>
                  <a:spcBef>
                    <a:spcPts val="2750"/>
                  </a:spcBef>
                  <a:defRPr>
                    <a:solidFill>
                      <a:srgbClr val="333333"/>
                    </a:solidFill>
                    <a:latin typeface="Helvetica Neue Thin"/>
                    <a:ea typeface="Helvetica Neue Thin"/>
                    <a:cs typeface="Helvetica Neue Thin"/>
                    <a:sym typeface="Helvetica Neue Thin"/>
                  </a:defRPr>
                </a:pPr>
                <a:endParaRPr sz="1000"/>
              </a:p>
            </p:txBody>
          </p:sp>
          <p:sp>
            <p:nvSpPr>
              <p:cNvPr id="551" name="Shape 551"/>
              <p:cNvSpPr/>
              <p:nvPr/>
            </p:nvSpPr>
            <p:spPr>
              <a:xfrm>
                <a:off x="2708063" y="0"/>
                <a:ext cx="1707450" cy="1011120"/>
              </a:xfrm>
              <a:custGeom>
                <a:avLst/>
                <a:gdLst/>
                <a:ahLst/>
                <a:cxnLst>
                  <a:cxn ang="0">
                    <a:pos x="wd2" y="hd2"/>
                  </a:cxn>
                  <a:cxn ang="5400000">
                    <a:pos x="wd2" y="hd2"/>
                  </a:cxn>
                  <a:cxn ang="10800000">
                    <a:pos x="wd2" y="hd2"/>
                  </a:cxn>
                  <a:cxn ang="16200000">
                    <a:pos x="wd2" y="hd2"/>
                  </a:cxn>
                </a:cxnLst>
                <a:rect l="0" t="0" r="r" b="b"/>
                <a:pathLst>
                  <a:path w="21600" h="21600" extrusionOk="0">
                    <a:moveTo>
                      <a:pt x="18651" y="21600"/>
                    </a:moveTo>
                    <a:lnTo>
                      <a:pt x="21600" y="17564"/>
                    </a:lnTo>
                    <a:cubicBezTo>
                      <a:pt x="16010" y="7221"/>
                      <a:pt x="8281" y="928"/>
                      <a:pt x="28" y="0"/>
                    </a:cubicBezTo>
                    <a:lnTo>
                      <a:pt x="0" y="6459"/>
                    </a:lnTo>
                    <a:cubicBezTo>
                      <a:pt x="7351" y="7375"/>
                      <a:pt x="13921" y="13021"/>
                      <a:pt x="18651" y="21600"/>
                    </a:cubicBezTo>
                    <a:close/>
                  </a:path>
                </a:pathLst>
              </a:custGeom>
              <a:solidFill>
                <a:srgbClr val="EBEBEB"/>
              </a:solidFill>
              <a:ln w="12700" cap="flat">
                <a:noFill/>
                <a:miter lim="400000"/>
              </a:ln>
              <a:effectLst/>
            </p:spPr>
            <p:txBody>
              <a:bodyPr wrap="square" lIns="19050" tIns="19050" rIns="19050" bIns="19050" numCol="1" anchor="ctr">
                <a:noAutofit/>
              </a:body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400"/>
              </a:p>
            </p:txBody>
          </p:sp>
          <p:sp>
            <p:nvSpPr>
              <p:cNvPr id="552" name="Shape 552"/>
              <p:cNvSpPr/>
              <p:nvPr/>
            </p:nvSpPr>
            <p:spPr>
              <a:xfrm>
                <a:off x="4392140" y="1091688"/>
                <a:ext cx="687861" cy="1847538"/>
              </a:xfrm>
              <a:custGeom>
                <a:avLst/>
                <a:gdLst/>
                <a:ahLst/>
                <a:cxnLst>
                  <a:cxn ang="0">
                    <a:pos x="wd2" y="hd2"/>
                  </a:cxn>
                  <a:cxn ang="5400000">
                    <a:pos x="wd2" y="hd2"/>
                  </a:cxn>
                  <a:cxn ang="10800000">
                    <a:pos x="wd2" y="hd2"/>
                  </a:cxn>
                  <a:cxn ang="16200000">
                    <a:pos x="wd2" y="hd2"/>
                  </a:cxn>
                </a:cxnLst>
                <a:rect l="0" t="0" r="r" b="b"/>
                <a:pathLst>
                  <a:path w="21600" h="21600" extrusionOk="0">
                    <a:moveTo>
                      <a:pt x="21600" y="16936"/>
                    </a:moveTo>
                    <a:cubicBezTo>
                      <a:pt x="21600" y="10811"/>
                      <a:pt x="16699" y="4984"/>
                      <a:pt x="7389" y="0"/>
                    </a:cubicBezTo>
                    <a:lnTo>
                      <a:pt x="0" y="2164"/>
                    </a:lnTo>
                    <a:cubicBezTo>
                      <a:pt x="7757" y="6377"/>
                      <a:pt x="12299" y="11475"/>
                      <a:pt x="12299" y="16969"/>
                    </a:cubicBezTo>
                    <a:cubicBezTo>
                      <a:pt x="12299" y="18289"/>
                      <a:pt x="12034" y="19585"/>
                      <a:pt x="11529" y="20852"/>
                    </a:cubicBezTo>
                    <a:lnTo>
                      <a:pt x="20623" y="21600"/>
                    </a:lnTo>
                    <a:cubicBezTo>
                      <a:pt x="21272" y="20064"/>
                      <a:pt x="21600" y="18500"/>
                      <a:pt x="21600" y="16936"/>
                    </a:cubicBezTo>
                    <a:close/>
                  </a:path>
                </a:pathLst>
              </a:custGeom>
              <a:solidFill>
                <a:srgbClr val="D6D6D6"/>
              </a:solidFill>
              <a:ln w="12700" cap="flat">
                <a:noFill/>
                <a:miter lim="400000"/>
              </a:ln>
              <a:effectLst/>
            </p:spPr>
            <p:txBody>
              <a:bodyPr wrap="square" lIns="19050" tIns="19050" rIns="19050" bIns="19050" numCol="1" anchor="ctr">
                <a:noAutofit/>
              </a:bodyPr>
              <a:lstStyle/>
              <a:p>
                <a:pPr defTabSz="228600">
                  <a:lnSpc>
                    <a:spcPct val="80000"/>
                  </a:lnSpc>
                  <a:spcBef>
                    <a:spcPts val="2750"/>
                  </a:spcBef>
                  <a:defRPr>
                    <a:solidFill>
                      <a:srgbClr val="333333"/>
                    </a:solidFill>
                    <a:latin typeface="Helvetica Neue Thin"/>
                    <a:ea typeface="Helvetica Neue Thin"/>
                    <a:cs typeface="Helvetica Neue Thin"/>
                    <a:sym typeface="Helvetica Neue Thin"/>
                  </a:defRPr>
                </a:pPr>
                <a:endParaRPr sz="1000"/>
              </a:p>
            </p:txBody>
          </p:sp>
          <p:sp>
            <p:nvSpPr>
              <p:cNvPr id="553" name="Shape 553"/>
              <p:cNvSpPr/>
              <p:nvPr/>
            </p:nvSpPr>
            <p:spPr>
              <a:xfrm>
                <a:off x="3664348" y="3198900"/>
                <a:ext cx="1311125" cy="1549783"/>
              </a:xfrm>
              <a:custGeom>
                <a:avLst/>
                <a:gdLst/>
                <a:ahLst/>
                <a:cxnLst>
                  <a:cxn ang="0">
                    <a:pos x="wd2" y="hd2"/>
                  </a:cxn>
                  <a:cxn ang="5400000">
                    <a:pos x="wd2" y="hd2"/>
                  </a:cxn>
                  <a:cxn ang="10800000">
                    <a:pos x="wd2" y="hd2"/>
                  </a:cxn>
                  <a:cxn ang="16200000">
                    <a:pos x="wd2" y="hd2"/>
                  </a:cxn>
                </a:cxnLst>
                <a:rect l="0" t="0" r="r" b="b"/>
                <a:pathLst>
                  <a:path w="21600" h="21600" extrusionOk="0">
                    <a:moveTo>
                      <a:pt x="16848" y="0"/>
                    </a:moveTo>
                    <a:cubicBezTo>
                      <a:pt x="14089" y="7607"/>
                      <a:pt x="7991" y="13977"/>
                      <a:pt x="0" y="17889"/>
                    </a:cubicBezTo>
                    <a:lnTo>
                      <a:pt x="2150" y="21600"/>
                    </a:lnTo>
                    <a:cubicBezTo>
                      <a:pt x="11548" y="17084"/>
                      <a:pt x="18516" y="9686"/>
                      <a:pt x="21600" y="950"/>
                    </a:cubicBezTo>
                    <a:cubicBezTo>
                      <a:pt x="21600" y="950"/>
                      <a:pt x="16848" y="0"/>
                      <a:pt x="16848" y="0"/>
                    </a:cubicBezTo>
                    <a:close/>
                  </a:path>
                </a:pathLst>
              </a:custGeom>
              <a:solidFill>
                <a:srgbClr val="C0C0C0"/>
              </a:solidFill>
              <a:ln w="12700" cap="flat">
                <a:noFill/>
                <a:miter lim="400000"/>
              </a:ln>
              <a:effectLst/>
            </p:spPr>
            <p:txBody>
              <a:bodyPr wrap="square" lIns="19050" tIns="19050" rIns="19050" bIns="19050" numCol="1" anchor="ctr">
                <a:noAutofit/>
              </a:bodyPr>
              <a:lstStyle/>
              <a:p>
                <a:pPr defTabSz="228600">
                  <a:lnSpc>
                    <a:spcPct val="80000"/>
                  </a:lnSpc>
                  <a:spcBef>
                    <a:spcPts val="2750"/>
                  </a:spcBef>
                  <a:defRPr>
                    <a:solidFill>
                      <a:srgbClr val="333333"/>
                    </a:solidFill>
                    <a:latin typeface="Helvetica Neue Thin"/>
                    <a:ea typeface="Helvetica Neue Thin"/>
                    <a:cs typeface="Helvetica Neue Thin"/>
                    <a:sym typeface="Helvetica Neue Thin"/>
                  </a:defRPr>
                </a:pPr>
                <a:endParaRPr sz="1000"/>
              </a:p>
            </p:txBody>
          </p:sp>
          <p:sp>
            <p:nvSpPr>
              <p:cNvPr id="554" name="Shape 554"/>
              <p:cNvSpPr/>
              <p:nvPr/>
            </p:nvSpPr>
            <p:spPr>
              <a:xfrm>
                <a:off x="1590987" y="4629096"/>
                <a:ext cx="1893294" cy="450879"/>
              </a:xfrm>
              <a:custGeom>
                <a:avLst/>
                <a:gdLst/>
                <a:ahLst/>
                <a:cxnLst>
                  <a:cxn ang="0">
                    <a:pos x="wd2" y="hd2"/>
                  </a:cxn>
                  <a:cxn ang="5400000">
                    <a:pos x="wd2" y="hd2"/>
                  </a:cxn>
                  <a:cxn ang="10800000">
                    <a:pos x="wd2" y="hd2"/>
                  </a:cxn>
                  <a:cxn ang="16200000">
                    <a:pos x="wd2" y="hd2"/>
                  </a:cxn>
                </a:cxnLst>
                <a:rect l="0" t="0" r="r" b="b"/>
                <a:pathLst>
                  <a:path w="21600" h="21600" extrusionOk="0">
                    <a:moveTo>
                      <a:pt x="10800" y="7410"/>
                    </a:moveTo>
                    <a:cubicBezTo>
                      <a:pt x="7498" y="7410"/>
                      <a:pt x="4342" y="4783"/>
                      <a:pt x="1445" y="0"/>
                    </a:cubicBezTo>
                    <a:lnTo>
                      <a:pt x="0" y="12850"/>
                    </a:lnTo>
                    <a:cubicBezTo>
                      <a:pt x="3430" y="18659"/>
                      <a:pt x="7057" y="21600"/>
                      <a:pt x="10800" y="21600"/>
                    </a:cubicBezTo>
                    <a:cubicBezTo>
                      <a:pt x="14544" y="21600"/>
                      <a:pt x="18171" y="18659"/>
                      <a:pt x="21600" y="12850"/>
                    </a:cubicBezTo>
                    <a:lnTo>
                      <a:pt x="20155" y="0"/>
                    </a:lnTo>
                    <a:cubicBezTo>
                      <a:pt x="17258" y="4783"/>
                      <a:pt x="14102" y="7410"/>
                      <a:pt x="10800" y="7410"/>
                    </a:cubicBezTo>
                    <a:close/>
                  </a:path>
                </a:pathLst>
              </a:custGeom>
              <a:solidFill>
                <a:srgbClr val="929292"/>
              </a:solidFill>
              <a:ln w="12700" cap="flat">
                <a:noFill/>
                <a:miter lim="400000"/>
              </a:ln>
              <a:effectLst/>
            </p:spPr>
            <p:txBody>
              <a:bodyPr wrap="square" lIns="19050" tIns="19050" rIns="19050" bIns="19050" numCol="1" anchor="ctr">
                <a:noAutofit/>
              </a:bodyPr>
              <a:lstStyle/>
              <a:p>
                <a:pPr defTabSz="228600">
                  <a:lnSpc>
                    <a:spcPct val="80000"/>
                  </a:lnSpc>
                  <a:spcBef>
                    <a:spcPts val="2750"/>
                  </a:spcBef>
                  <a:defRPr>
                    <a:solidFill>
                      <a:srgbClr val="333333"/>
                    </a:solidFill>
                    <a:latin typeface="Helvetica Neue Thin"/>
                    <a:ea typeface="Helvetica Neue Thin"/>
                    <a:cs typeface="Helvetica Neue Thin"/>
                    <a:sym typeface="Helvetica Neue Thin"/>
                  </a:defRPr>
                </a:pPr>
                <a:endParaRPr sz="1000"/>
              </a:p>
            </p:txBody>
          </p:sp>
          <p:sp>
            <p:nvSpPr>
              <p:cNvPr id="555" name="Shape 555"/>
              <p:cNvSpPr/>
              <p:nvPr/>
            </p:nvSpPr>
            <p:spPr>
              <a:xfrm>
                <a:off x="110015" y="3198900"/>
                <a:ext cx="1311116" cy="1549774"/>
              </a:xfrm>
              <a:custGeom>
                <a:avLst/>
                <a:gdLst/>
                <a:ahLst/>
                <a:cxnLst>
                  <a:cxn ang="0">
                    <a:pos x="wd2" y="hd2"/>
                  </a:cxn>
                  <a:cxn ang="5400000">
                    <a:pos x="wd2" y="hd2"/>
                  </a:cxn>
                  <a:cxn ang="10800000">
                    <a:pos x="wd2" y="hd2"/>
                  </a:cxn>
                  <a:cxn ang="16200000">
                    <a:pos x="wd2" y="hd2"/>
                  </a:cxn>
                </a:cxnLst>
                <a:rect l="0" t="0" r="r" b="b"/>
                <a:pathLst>
                  <a:path w="21600" h="21600" extrusionOk="0">
                    <a:moveTo>
                      <a:pt x="4751" y="0"/>
                    </a:moveTo>
                    <a:lnTo>
                      <a:pt x="0" y="949"/>
                    </a:lnTo>
                    <a:cubicBezTo>
                      <a:pt x="3085" y="9686"/>
                      <a:pt x="10053" y="17084"/>
                      <a:pt x="19450" y="21600"/>
                    </a:cubicBezTo>
                    <a:lnTo>
                      <a:pt x="21600" y="17889"/>
                    </a:lnTo>
                    <a:cubicBezTo>
                      <a:pt x="13609" y="13978"/>
                      <a:pt x="7511" y="7607"/>
                      <a:pt x="4751" y="0"/>
                    </a:cubicBezTo>
                    <a:close/>
                  </a:path>
                </a:pathLst>
              </a:custGeom>
              <a:solidFill>
                <a:srgbClr val="797979"/>
              </a:solidFill>
              <a:ln w="12700" cap="flat">
                <a:noFill/>
                <a:miter lim="400000"/>
              </a:ln>
              <a:effectLst/>
            </p:spPr>
            <p:txBody>
              <a:bodyPr wrap="square" lIns="19050" tIns="19050" rIns="19050" bIns="19050" numCol="1" anchor="ctr">
                <a:noAutofit/>
              </a:bodyPr>
              <a:lstStyle/>
              <a:p>
                <a:pPr defTabSz="228600">
                  <a:lnSpc>
                    <a:spcPct val="80000"/>
                  </a:lnSpc>
                  <a:spcBef>
                    <a:spcPts val="2750"/>
                  </a:spcBef>
                  <a:defRPr>
                    <a:solidFill>
                      <a:srgbClr val="333333"/>
                    </a:solidFill>
                    <a:latin typeface="Helvetica Neue Thin"/>
                    <a:ea typeface="Helvetica Neue Thin"/>
                    <a:cs typeface="Helvetica Neue Thin"/>
                    <a:sym typeface="Helvetica Neue Thin"/>
                  </a:defRPr>
                </a:pPr>
                <a:endParaRPr sz="1000"/>
              </a:p>
            </p:txBody>
          </p:sp>
          <p:sp>
            <p:nvSpPr>
              <p:cNvPr id="556" name="Shape 556"/>
              <p:cNvSpPr/>
              <p:nvPr/>
            </p:nvSpPr>
            <p:spPr>
              <a:xfrm>
                <a:off x="0" y="1091688"/>
                <a:ext cx="687863" cy="1847547"/>
              </a:xfrm>
              <a:custGeom>
                <a:avLst/>
                <a:gdLst/>
                <a:ahLst/>
                <a:cxnLst>
                  <a:cxn ang="0">
                    <a:pos x="wd2" y="hd2"/>
                  </a:cxn>
                  <a:cxn ang="5400000">
                    <a:pos x="wd2" y="hd2"/>
                  </a:cxn>
                  <a:cxn ang="10800000">
                    <a:pos x="wd2" y="hd2"/>
                  </a:cxn>
                  <a:cxn ang="16200000">
                    <a:pos x="wd2" y="hd2"/>
                  </a:cxn>
                </a:cxnLst>
                <a:rect l="0" t="0" r="r" b="b"/>
                <a:pathLst>
                  <a:path w="21600" h="21600" extrusionOk="0">
                    <a:moveTo>
                      <a:pt x="9301" y="16969"/>
                    </a:moveTo>
                    <a:cubicBezTo>
                      <a:pt x="9301" y="11475"/>
                      <a:pt x="13843" y="6377"/>
                      <a:pt x="21600" y="2163"/>
                    </a:cubicBezTo>
                    <a:lnTo>
                      <a:pt x="14212" y="0"/>
                    </a:lnTo>
                    <a:cubicBezTo>
                      <a:pt x="4902" y="4984"/>
                      <a:pt x="0" y="10811"/>
                      <a:pt x="0" y="16936"/>
                    </a:cubicBezTo>
                    <a:cubicBezTo>
                      <a:pt x="0" y="18500"/>
                      <a:pt x="328" y="20063"/>
                      <a:pt x="977" y="21600"/>
                    </a:cubicBezTo>
                    <a:lnTo>
                      <a:pt x="10071" y="20852"/>
                    </a:lnTo>
                    <a:cubicBezTo>
                      <a:pt x="9566" y="19585"/>
                      <a:pt x="9301" y="18289"/>
                      <a:pt x="9301" y="16969"/>
                    </a:cubicBezTo>
                    <a:close/>
                  </a:path>
                </a:pathLst>
              </a:custGeom>
              <a:solidFill>
                <a:srgbClr val="424242"/>
              </a:solidFill>
              <a:ln w="12700" cap="flat">
                <a:noFill/>
                <a:miter lim="400000"/>
              </a:ln>
              <a:effectLst/>
            </p:spPr>
            <p:txBody>
              <a:bodyPr wrap="square" lIns="19050" tIns="19050" rIns="19050" bIns="19050" numCol="1" anchor="ctr">
                <a:noAutofit/>
              </a:bodyPr>
              <a:lstStyle/>
              <a:p>
                <a:pPr defTabSz="228600">
                  <a:lnSpc>
                    <a:spcPct val="80000"/>
                  </a:lnSpc>
                  <a:spcBef>
                    <a:spcPts val="2750"/>
                  </a:spcBef>
                  <a:defRPr>
                    <a:solidFill>
                      <a:srgbClr val="333333"/>
                    </a:solidFill>
                    <a:latin typeface="Helvetica Neue Thin"/>
                    <a:ea typeface="Helvetica Neue Thin"/>
                    <a:cs typeface="Helvetica Neue Thin"/>
                    <a:sym typeface="Helvetica Neue Thin"/>
                  </a:defRPr>
                </a:pPr>
                <a:endParaRPr sz="1000"/>
              </a:p>
            </p:txBody>
          </p:sp>
          <p:grpSp>
            <p:nvGrpSpPr>
              <p:cNvPr id="559" name="Group 559"/>
              <p:cNvGrpSpPr/>
              <p:nvPr/>
            </p:nvGrpSpPr>
            <p:grpSpPr>
              <a:xfrm>
                <a:off x="558117" y="1393480"/>
                <a:ext cx="3951069" cy="2104396"/>
                <a:chOff x="0" y="-328047"/>
                <a:chExt cx="3951067" cy="2104394"/>
              </a:xfrm>
            </p:grpSpPr>
            <p:sp>
              <p:nvSpPr>
                <p:cNvPr id="557" name="Shape 557"/>
                <p:cNvSpPr/>
                <p:nvPr/>
              </p:nvSpPr>
              <p:spPr>
                <a:xfrm>
                  <a:off x="12702" y="-328047"/>
                  <a:ext cx="3938365" cy="63190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defTabSz="457200">
                    <a:lnSpc>
                      <a:spcPct val="90000"/>
                    </a:lnSpc>
                    <a:spcBef>
                      <a:spcPts val="5500"/>
                    </a:spcBef>
                    <a:defRPr sz="3600">
                      <a:latin typeface="Helvetica Neue Thin"/>
                      <a:ea typeface="Helvetica Neue Thin"/>
                      <a:cs typeface="Helvetica Neue Thin"/>
                      <a:sym typeface="Helvetica Neue Thin"/>
                    </a:defRPr>
                  </a:lvl1pPr>
                </a:lstStyle>
                <a:p>
                  <a:pPr algn="ctr"/>
                  <a:r>
                    <a:rPr sz="2000"/>
                    <a:t>Safety and Efficiency</a:t>
                  </a:r>
                </a:p>
              </p:txBody>
            </p:sp>
            <p:sp>
              <p:nvSpPr>
                <p:cNvPr id="558" name="Shape 558"/>
                <p:cNvSpPr/>
                <p:nvPr/>
              </p:nvSpPr>
              <p:spPr>
                <a:xfrm>
                  <a:off x="0" y="737650"/>
                  <a:ext cx="3942880" cy="103869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defTabSz="584200">
                    <a:lnSpc>
                      <a:spcPct val="110000"/>
                    </a:lnSpc>
                    <a:spcBef>
                      <a:spcPts val="3000"/>
                    </a:spcBef>
                    <a:defRPr sz="2000">
                      <a:solidFill>
                        <a:srgbClr val="4C4C4C"/>
                      </a:solidFill>
                      <a:latin typeface="Helvetica Neue Light"/>
                      <a:ea typeface="Helvetica Neue Light"/>
                      <a:cs typeface="Helvetica Neue Light"/>
                      <a:sym typeface="Helvetica Neue Light"/>
                    </a:defRPr>
                  </a:lvl1pPr>
                </a:lstStyle>
                <a:p>
                  <a:pPr algn="ctr"/>
                  <a:r>
                    <a:rPr sz="1050" dirty="0"/>
                    <a:t>All operations are </a:t>
                  </a:r>
                  <a:r>
                    <a:rPr sz="1050" dirty="0" smtClean="0"/>
                    <a:t>manage</a:t>
                  </a:r>
                  <a:r>
                    <a:rPr lang="en-US" sz="1050" dirty="0" smtClean="0"/>
                    <a:t>d</a:t>
                  </a:r>
                  <a:r>
                    <a:rPr sz="1050" dirty="0" smtClean="0"/>
                    <a:t> </a:t>
                  </a:r>
                  <a:r>
                    <a:rPr sz="1050" dirty="0"/>
                    <a:t>through a corporate dashboard with permission based login.</a:t>
                  </a:r>
                </a:p>
              </p:txBody>
            </p:sp>
          </p:grpSp>
        </p:grpSp>
        <p:grpSp>
          <p:nvGrpSpPr>
            <p:cNvPr id="591" name="Group 591"/>
            <p:cNvGrpSpPr/>
            <p:nvPr/>
          </p:nvGrpSpPr>
          <p:grpSpPr>
            <a:xfrm>
              <a:off x="0" y="-1"/>
              <a:ext cx="10456758" cy="7202657"/>
              <a:chOff x="0" y="0"/>
              <a:chExt cx="10456757" cy="7202655"/>
            </a:xfrm>
          </p:grpSpPr>
          <p:grpSp>
            <p:nvGrpSpPr>
              <p:cNvPr id="568" name="Group 568"/>
              <p:cNvGrpSpPr/>
              <p:nvPr/>
            </p:nvGrpSpPr>
            <p:grpSpPr>
              <a:xfrm>
                <a:off x="1050195" y="544777"/>
                <a:ext cx="8180754" cy="6034320"/>
                <a:chOff x="0" y="0"/>
                <a:chExt cx="8180753" cy="6034318"/>
              </a:xfrm>
            </p:grpSpPr>
            <p:sp>
              <p:nvSpPr>
                <p:cNvPr id="561" name="Shape 561"/>
                <p:cNvSpPr/>
                <p:nvPr/>
              </p:nvSpPr>
              <p:spPr>
                <a:xfrm>
                  <a:off x="0" y="1154944"/>
                  <a:ext cx="2331909" cy="65006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3873" y="0"/>
                      </a:lnTo>
                      <a:lnTo>
                        <a:pt x="0" y="0"/>
                      </a:lnTo>
                    </a:path>
                  </a:pathLst>
                </a:custGeom>
                <a:noFill/>
                <a:ln w="63500" cap="flat">
                  <a:solidFill>
                    <a:srgbClr val="E5E5E5"/>
                  </a:solidFill>
                  <a:prstDash val="solid"/>
                  <a:miter lim="400000"/>
                </a:ln>
                <a:effectLst/>
              </p:spPr>
              <p:txBody>
                <a:bodyPr wrap="square" lIns="25400" tIns="25400" rIns="25400" bIns="25400" numCol="1" anchor="ctr">
                  <a:noAutofit/>
                </a:bodyPr>
                <a:lstStyle/>
                <a:p>
                  <a:pPr defTabSz="228600">
                    <a:lnSpc>
                      <a:spcPct val="80000"/>
                    </a:lnSpc>
                    <a:spcBef>
                      <a:spcPts val="2750"/>
                    </a:spcBef>
                    <a:defRPr>
                      <a:solidFill>
                        <a:srgbClr val="333333"/>
                      </a:solidFill>
                      <a:latin typeface="Helvetica Neue Thin"/>
                      <a:ea typeface="Helvetica Neue Thin"/>
                      <a:cs typeface="Helvetica Neue Thin"/>
                      <a:sym typeface="Helvetica Neue Thin"/>
                    </a:defRPr>
                  </a:pPr>
                  <a:endParaRPr sz="1000"/>
                </a:p>
              </p:txBody>
            </p:sp>
            <p:sp>
              <p:nvSpPr>
                <p:cNvPr id="562" name="Shape 562"/>
                <p:cNvSpPr/>
                <p:nvPr/>
              </p:nvSpPr>
              <p:spPr>
                <a:xfrm>
                  <a:off x="264049" y="3735074"/>
                  <a:ext cx="1783500" cy="28241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8665" y="21022"/>
                      </a:lnTo>
                      <a:lnTo>
                        <a:pt x="0" y="21600"/>
                      </a:lnTo>
                    </a:path>
                  </a:pathLst>
                </a:custGeom>
                <a:noFill/>
                <a:ln w="63500" cap="flat">
                  <a:solidFill>
                    <a:srgbClr val="E5E5E5"/>
                  </a:solidFill>
                  <a:prstDash val="solid"/>
                  <a:miter lim="400000"/>
                </a:ln>
                <a:effectLst/>
              </p:spPr>
              <p:txBody>
                <a:bodyPr wrap="square" lIns="25400" tIns="25400" rIns="25400" bIns="25400" numCol="1" anchor="ctr">
                  <a:noAutofit/>
                </a:bodyPr>
                <a:lstStyle/>
                <a:p>
                  <a:pPr defTabSz="228600">
                    <a:lnSpc>
                      <a:spcPct val="80000"/>
                    </a:lnSpc>
                    <a:spcBef>
                      <a:spcPts val="2750"/>
                    </a:spcBef>
                    <a:defRPr>
                      <a:solidFill>
                        <a:srgbClr val="333333"/>
                      </a:solidFill>
                      <a:latin typeface="Helvetica Neue Thin"/>
                      <a:ea typeface="Helvetica Neue Thin"/>
                      <a:cs typeface="Helvetica Neue Thin"/>
                      <a:sym typeface="Helvetica Neue Thin"/>
                    </a:defRPr>
                  </a:pPr>
                  <a:endParaRPr sz="1000"/>
                </a:p>
              </p:txBody>
            </p:sp>
            <p:sp>
              <p:nvSpPr>
                <p:cNvPr id="563" name="Shape 563"/>
                <p:cNvSpPr/>
                <p:nvPr/>
              </p:nvSpPr>
              <p:spPr>
                <a:xfrm>
                  <a:off x="603064" y="5134950"/>
                  <a:ext cx="2745475" cy="89936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8072" y="21600"/>
                      </a:lnTo>
                      <a:lnTo>
                        <a:pt x="0" y="21600"/>
                      </a:lnTo>
                    </a:path>
                  </a:pathLst>
                </a:custGeom>
                <a:noFill/>
                <a:ln w="63500" cap="flat">
                  <a:solidFill>
                    <a:srgbClr val="E5E5E5"/>
                  </a:solidFill>
                  <a:prstDash val="solid"/>
                  <a:miter lim="400000"/>
                </a:ln>
                <a:effectLst/>
              </p:spPr>
              <p:txBody>
                <a:bodyPr wrap="square" lIns="25400" tIns="25400" rIns="25400" bIns="25400" numCol="1" anchor="ctr">
                  <a:noAutofit/>
                </a:bodyPr>
                <a:lstStyle/>
                <a:p>
                  <a:pPr defTabSz="228600">
                    <a:lnSpc>
                      <a:spcPct val="80000"/>
                    </a:lnSpc>
                    <a:spcBef>
                      <a:spcPts val="2750"/>
                    </a:spcBef>
                    <a:defRPr>
                      <a:solidFill>
                        <a:srgbClr val="333333"/>
                      </a:solidFill>
                      <a:latin typeface="Helvetica Neue Thin"/>
                      <a:ea typeface="Helvetica Neue Thin"/>
                      <a:cs typeface="Helvetica Neue Thin"/>
                      <a:sym typeface="Helvetica Neue Thin"/>
                    </a:defRPr>
                  </a:pPr>
                  <a:endParaRPr sz="1000"/>
                </a:p>
              </p:txBody>
            </p:sp>
            <p:sp>
              <p:nvSpPr>
                <p:cNvPr id="564" name="Shape 564"/>
                <p:cNvSpPr/>
                <p:nvPr/>
              </p:nvSpPr>
              <p:spPr>
                <a:xfrm flipV="1">
                  <a:off x="3982824" y="0"/>
                  <a:ext cx="1" cy="831400"/>
                </a:xfrm>
                <a:prstGeom prst="line">
                  <a:avLst/>
                </a:prstGeom>
                <a:noFill/>
                <a:ln w="63500" cap="flat">
                  <a:solidFill>
                    <a:srgbClr val="E5E5E5"/>
                  </a:solidFill>
                  <a:prstDash val="solid"/>
                  <a:miter lim="400000"/>
                </a:ln>
                <a:effectLst/>
              </p:spPr>
              <p:txBody>
                <a:bodyPr wrap="square" lIns="25400" tIns="25400" rIns="25400" bIns="25400" numCol="1" anchor="ctr">
                  <a:noAutofit/>
                </a:bodyPr>
                <a:lstStyle/>
                <a:p>
                  <a:pPr defTabSz="228600">
                    <a:lnSpc>
                      <a:spcPct val="80000"/>
                    </a:lnSpc>
                    <a:spcBef>
                      <a:spcPts val="2750"/>
                    </a:spcBef>
                    <a:defRPr>
                      <a:solidFill>
                        <a:srgbClr val="333333"/>
                      </a:solidFill>
                      <a:latin typeface="Helvetica Neue Thin"/>
                      <a:ea typeface="Helvetica Neue Thin"/>
                      <a:cs typeface="Helvetica Neue Thin"/>
                      <a:sym typeface="Helvetica Neue Thin"/>
                    </a:defRPr>
                  </a:pPr>
                  <a:endParaRPr sz="1000"/>
                </a:p>
              </p:txBody>
            </p:sp>
            <p:sp>
              <p:nvSpPr>
                <p:cNvPr id="565" name="Shape 565"/>
                <p:cNvSpPr/>
                <p:nvPr/>
              </p:nvSpPr>
              <p:spPr>
                <a:xfrm flipH="1">
                  <a:off x="5798044" y="826447"/>
                  <a:ext cx="2382710" cy="68816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3922" y="0"/>
                      </a:lnTo>
                      <a:lnTo>
                        <a:pt x="0" y="0"/>
                      </a:lnTo>
                    </a:path>
                  </a:pathLst>
                </a:custGeom>
                <a:noFill/>
                <a:ln w="63500" cap="flat">
                  <a:solidFill>
                    <a:srgbClr val="E5E5E5"/>
                  </a:solidFill>
                  <a:prstDash val="solid"/>
                  <a:miter lim="400000"/>
                </a:ln>
                <a:effectLst/>
              </p:spPr>
              <p:txBody>
                <a:bodyPr wrap="square" lIns="25400" tIns="25400" rIns="25400" bIns="25400" numCol="1" anchor="ctr">
                  <a:noAutofit/>
                </a:bodyPr>
                <a:lstStyle/>
                <a:p>
                  <a:pPr defTabSz="228600">
                    <a:lnSpc>
                      <a:spcPct val="80000"/>
                    </a:lnSpc>
                    <a:spcBef>
                      <a:spcPts val="2750"/>
                    </a:spcBef>
                    <a:defRPr>
                      <a:solidFill>
                        <a:srgbClr val="333333"/>
                      </a:solidFill>
                      <a:latin typeface="Helvetica Neue Thin"/>
                      <a:ea typeface="Helvetica Neue Thin"/>
                      <a:cs typeface="Helvetica Neue Thin"/>
                      <a:sym typeface="Helvetica Neue Thin"/>
                    </a:defRPr>
                  </a:pPr>
                  <a:endParaRPr sz="1000"/>
                </a:p>
              </p:txBody>
            </p:sp>
            <p:sp>
              <p:nvSpPr>
                <p:cNvPr id="566" name="Shape 566"/>
                <p:cNvSpPr/>
                <p:nvPr/>
              </p:nvSpPr>
              <p:spPr>
                <a:xfrm flipH="1">
                  <a:off x="5318587" y="4982550"/>
                  <a:ext cx="2796275" cy="89936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8136" y="21600"/>
                      </a:lnTo>
                      <a:lnTo>
                        <a:pt x="0" y="21600"/>
                      </a:lnTo>
                    </a:path>
                  </a:pathLst>
                </a:custGeom>
                <a:noFill/>
                <a:ln w="63500" cap="flat">
                  <a:solidFill>
                    <a:srgbClr val="E5E5E5"/>
                  </a:solidFill>
                  <a:prstDash val="solid"/>
                  <a:miter lim="400000"/>
                </a:ln>
                <a:effectLst/>
              </p:spPr>
              <p:txBody>
                <a:bodyPr wrap="square" lIns="25400" tIns="25400" rIns="25400" bIns="25400" numCol="1" anchor="ctr">
                  <a:noAutofit/>
                </a:bodyPr>
                <a:lstStyle/>
                <a:p>
                  <a:pPr defTabSz="228600">
                    <a:lnSpc>
                      <a:spcPct val="80000"/>
                    </a:lnSpc>
                    <a:spcBef>
                      <a:spcPts val="2750"/>
                    </a:spcBef>
                    <a:defRPr>
                      <a:solidFill>
                        <a:srgbClr val="333333"/>
                      </a:solidFill>
                      <a:latin typeface="Helvetica Neue Thin"/>
                      <a:ea typeface="Helvetica Neue Thin"/>
                      <a:cs typeface="Helvetica Neue Thin"/>
                      <a:sym typeface="Helvetica Neue Thin"/>
                    </a:defRPr>
                  </a:pPr>
                  <a:endParaRPr sz="1000"/>
                </a:p>
              </p:txBody>
            </p:sp>
            <p:sp>
              <p:nvSpPr>
                <p:cNvPr id="567" name="Shape 567"/>
                <p:cNvSpPr/>
                <p:nvPr/>
              </p:nvSpPr>
              <p:spPr>
                <a:xfrm flipH="1">
                  <a:off x="6397717" y="3385289"/>
                  <a:ext cx="1618400" cy="28241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7346" y="21022"/>
                      </a:lnTo>
                      <a:lnTo>
                        <a:pt x="0" y="21600"/>
                      </a:lnTo>
                    </a:path>
                  </a:pathLst>
                </a:custGeom>
                <a:noFill/>
                <a:ln w="63500" cap="flat">
                  <a:solidFill>
                    <a:srgbClr val="E5E5E5"/>
                  </a:solidFill>
                  <a:prstDash val="solid"/>
                  <a:miter lim="400000"/>
                </a:ln>
                <a:effectLst/>
              </p:spPr>
              <p:txBody>
                <a:bodyPr wrap="square" lIns="25400" tIns="25400" rIns="25400" bIns="25400" numCol="1" anchor="ctr">
                  <a:noAutofit/>
                </a:bodyPr>
                <a:lstStyle/>
                <a:p>
                  <a:pPr defTabSz="228600">
                    <a:lnSpc>
                      <a:spcPct val="80000"/>
                    </a:lnSpc>
                    <a:spcBef>
                      <a:spcPts val="2750"/>
                    </a:spcBef>
                    <a:defRPr>
                      <a:solidFill>
                        <a:srgbClr val="333333"/>
                      </a:solidFill>
                      <a:latin typeface="Helvetica Neue Thin"/>
                      <a:ea typeface="Helvetica Neue Thin"/>
                      <a:cs typeface="Helvetica Neue Thin"/>
                      <a:sym typeface="Helvetica Neue Thin"/>
                    </a:defRPr>
                  </a:pPr>
                  <a:endParaRPr sz="1000"/>
                </a:p>
              </p:txBody>
            </p:sp>
          </p:grpSp>
          <p:grpSp>
            <p:nvGrpSpPr>
              <p:cNvPr id="590" name="Group 590"/>
              <p:cNvGrpSpPr/>
              <p:nvPr/>
            </p:nvGrpSpPr>
            <p:grpSpPr>
              <a:xfrm>
                <a:off x="0" y="0"/>
                <a:ext cx="10456758" cy="7202656"/>
                <a:chOff x="0" y="0"/>
                <a:chExt cx="10456757" cy="7202655"/>
              </a:xfrm>
            </p:grpSpPr>
            <p:grpSp>
              <p:nvGrpSpPr>
                <p:cNvPr id="571" name="Group 571"/>
                <p:cNvGrpSpPr/>
                <p:nvPr/>
              </p:nvGrpSpPr>
              <p:grpSpPr>
                <a:xfrm>
                  <a:off x="6875679" y="6543578"/>
                  <a:ext cx="2308500" cy="506678"/>
                  <a:chOff x="0" y="0"/>
                  <a:chExt cx="2308498" cy="506677"/>
                </a:xfrm>
              </p:grpSpPr>
              <p:sp>
                <p:nvSpPr>
                  <p:cNvPr id="569" name="Shape 569"/>
                  <p:cNvSpPr/>
                  <p:nvPr/>
                </p:nvSpPr>
                <p:spPr>
                  <a:xfrm>
                    <a:off x="0" y="0"/>
                    <a:ext cx="2031554" cy="50667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sz="900"/>
                      <a:t>Works on and offline.</a:t>
                    </a:r>
                  </a:p>
                </p:txBody>
              </p:sp>
              <p:sp>
                <p:nvSpPr>
                  <p:cNvPr id="570" name="Shape 570"/>
                  <p:cNvSpPr/>
                  <p:nvPr/>
                </p:nvSpPr>
                <p:spPr>
                  <a:xfrm>
                    <a:off x="2114867" y="39676"/>
                    <a:ext cx="193632" cy="427325"/>
                  </a:xfrm>
                  <a:custGeom>
                    <a:avLst/>
                    <a:gdLst/>
                    <a:ahLst/>
                    <a:cxnLst>
                      <a:cxn ang="0">
                        <a:pos x="wd2" y="hd2"/>
                      </a:cxn>
                      <a:cxn ang="5400000">
                        <a:pos x="wd2" y="hd2"/>
                      </a:cxn>
                      <a:cxn ang="10800000">
                        <a:pos x="wd2" y="hd2"/>
                      </a:cxn>
                      <a:cxn ang="16200000">
                        <a:pos x="wd2" y="hd2"/>
                      </a:cxn>
                    </a:cxnLst>
                    <a:rect l="0" t="0" r="r" b="b"/>
                    <a:pathLst>
                      <a:path w="21600" h="21600" extrusionOk="0">
                        <a:moveTo>
                          <a:pt x="19100" y="18466"/>
                        </a:moveTo>
                        <a:lnTo>
                          <a:pt x="2500" y="18466"/>
                        </a:lnTo>
                        <a:lnTo>
                          <a:pt x="2500" y="3136"/>
                        </a:lnTo>
                        <a:lnTo>
                          <a:pt x="19100" y="3136"/>
                        </a:lnTo>
                        <a:cubicBezTo>
                          <a:pt x="19100" y="3136"/>
                          <a:pt x="19100" y="18466"/>
                          <a:pt x="19100" y="18466"/>
                        </a:cubicBezTo>
                        <a:close/>
                        <a:moveTo>
                          <a:pt x="10853" y="20779"/>
                        </a:moveTo>
                        <a:cubicBezTo>
                          <a:pt x="10002" y="20779"/>
                          <a:pt x="9310" y="20457"/>
                          <a:pt x="9310" y="20058"/>
                        </a:cubicBezTo>
                        <a:cubicBezTo>
                          <a:pt x="9310" y="19659"/>
                          <a:pt x="10002" y="19337"/>
                          <a:pt x="10853" y="19337"/>
                        </a:cubicBezTo>
                        <a:cubicBezTo>
                          <a:pt x="11704" y="19337"/>
                          <a:pt x="12396" y="19659"/>
                          <a:pt x="12396" y="20058"/>
                        </a:cubicBezTo>
                        <a:cubicBezTo>
                          <a:pt x="12396" y="20457"/>
                          <a:pt x="11704" y="20779"/>
                          <a:pt x="10853" y="20779"/>
                        </a:cubicBezTo>
                        <a:close/>
                        <a:moveTo>
                          <a:pt x="17876" y="0"/>
                        </a:moveTo>
                        <a:lnTo>
                          <a:pt x="3724" y="0"/>
                        </a:lnTo>
                        <a:cubicBezTo>
                          <a:pt x="1664" y="0"/>
                          <a:pt x="0" y="780"/>
                          <a:pt x="0" y="1741"/>
                        </a:cubicBezTo>
                        <a:lnTo>
                          <a:pt x="0" y="19859"/>
                        </a:lnTo>
                        <a:cubicBezTo>
                          <a:pt x="0" y="20820"/>
                          <a:pt x="1664" y="21600"/>
                          <a:pt x="3724" y="21600"/>
                        </a:cubicBezTo>
                        <a:lnTo>
                          <a:pt x="17876" y="21600"/>
                        </a:lnTo>
                        <a:cubicBezTo>
                          <a:pt x="19931" y="21600"/>
                          <a:pt x="21600" y="20820"/>
                          <a:pt x="21600" y="19859"/>
                        </a:cubicBezTo>
                        <a:lnTo>
                          <a:pt x="21600" y="1741"/>
                        </a:lnTo>
                        <a:cubicBezTo>
                          <a:pt x="21600" y="780"/>
                          <a:pt x="19931" y="0"/>
                          <a:pt x="17876" y="0"/>
                        </a:cubicBezTo>
                        <a:close/>
                      </a:path>
                    </a:pathLst>
                  </a:custGeom>
                  <a:solidFill>
                    <a:srgbClr val="929292"/>
                  </a:solidFill>
                  <a:ln w="12700" cap="flat">
                    <a:noFill/>
                    <a:miter lim="400000"/>
                  </a:ln>
                  <a:effectLst/>
                </p:spPr>
                <p:txBody>
                  <a:bodyPr wrap="square" lIns="19050" tIns="19050" rIns="19050" bIns="19050" numCol="1" anchor="ctr">
                    <a:noAutofit/>
                  </a:bodyPr>
                  <a:lstStyle/>
                  <a:p>
                    <a:pPr defTabSz="228600">
                      <a:lnSpc>
                        <a:spcPct val="80000"/>
                      </a:lnSpc>
                      <a:spcBef>
                        <a:spcPts val="2750"/>
                      </a:spcBef>
                      <a:defRPr>
                        <a:solidFill>
                          <a:srgbClr val="333333"/>
                        </a:solidFill>
                        <a:latin typeface="Helvetica Neue Thin"/>
                        <a:ea typeface="Helvetica Neue Thin"/>
                        <a:cs typeface="Helvetica Neue Thin"/>
                        <a:sym typeface="Helvetica Neue Thin"/>
                      </a:defRPr>
                    </a:pPr>
                    <a:endParaRPr sz="1000"/>
                  </a:p>
                </p:txBody>
              </p:sp>
            </p:grpSp>
            <p:grpSp>
              <p:nvGrpSpPr>
                <p:cNvPr id="574" name="Group 574"/>
                <p:cNvGrpSpPr/>
                <p:nvPr/>
              </p:nvGrpSpPr>
              <p:grpSpPr>
                <a:xfrm>
                  <a:off x="7751136" y="674148"/>
                  <a:ext cx="2279815" cy="1245805"/>
                  <a:chOff x="0" y="0"/>
                  <a:chExt cx="2279813" cy="1245804"/>
                </a:xfrm>
              </p:grpSpPr>
              <p:sp>
                <p:nvSpPr>
                  <p:cNvPr id="572" name="Shape 572"/>
                  <p:cNvSpPr/>
                  <p:nvPr/>
                </p:nvSpPr>
                <p:spPr>
                  <a:xfrm>
                    <a:off x="0" y="0"/>
                    <a:ext cx="2279814" cy="56859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sz="900"/>
                      <a:t>External mission requests and scheduling</a:t>
                    </a:r>
                  </a:p>
                </p:txBody>
              </p:sp>
              <p:sp>
                <p:nvSpPr>
                  <p:cNvPr id="573" name="Shape 573"/>
                  <p:cNvSpPr/>
                  <p:nvPr/>
                </p:nvSpPr>
                <p:spPr>
                  <a:xfrm>
                    <a:off x="1476380" y="861001"/>
                    <a:ext cx="384804" cy="384804"/>
                  </a:xfrm>
                  <a:custGeom>
                    <a:avLst/>
                    <a:gdLst/>
                    <a:ahLst/>
                    <a:cxnLst>
                      <a:cxn ang="0">
                        <a:pos x="wd2" y="hd2"/>
                      </a:cxn>
                      <a:cxn ang="5400000">
                        <a:pos x="wd2" y="hd2"/>
                      </a:cxn>
                      <a:cxn ang="10800000">
                        <a:pos x="wd2" y="hd2"/>
                      </a:cxn>
                      <a:cxn ang="16200000">
                        <a:pos x="wd2" y="hd2"/>
                      </a:cxn>
                    </a:cxnLst>
                    <a:rect l="0" t="0" r="r" b="b"/>
                    <a:pathLst>
                      <a:path w="21600" h="21600" extrusionOk="0">
                        <a:moveTo>
                          <a:pt x="10800" y="14657"/>
                        </a:moveTo>
                        <a:cubicBezTo>
                          <a:pt x="8670" y="14657"/>
                          <a:pt x="6943" y="12930"/>
                          <a:pt x="6943" y="10800"/>
                        </a:cubicBezTo>
                        <a:cubicBezTo>
                          <a:pt x="6943" y="8670"/>
                          <a:pt x="8670" y="6943"/>
                          <a:pt x="10800" y="6943"/>
                        </a:cubicBezTo>
                        <a:cubicBezTo>
                          <a:pt x="12930" y="6943"/>
                          <a:pt x="14657" y="8670"/>
                          <a:pt x="14657" y="10800"/>
                        </a:cubicBezTo>
                        <a:cubicBezTo>
                          <a:pt x="14657" y="12930"/>
                          <a:pt x="12930" y="14657"/>
                          <a:pt x="10800" y="14657"/>
                        </a:cubicBezTo>
                        <a:close/>
                        <a:moveTo>
                          <a:pt x="20016" y="9930"/>
                        </a:moveTo>
                        <a:cubicBezTo>
                          <a:pt x="21001" y="9522"/>
                          <a:pt x="21600" y="9257"/>
                          <a:pt x="21600" y="9257"/>
                        </a:cubicBezTo>
                        <a:lnTo>
                          <a:pt x="20829" y="6171"/>
                        </a:lnTo>
                        <a:cubicBezTo>
                          <a:pt x="20829" y="6171"/>
                          <a:pt x="20119" y="6283"/>
                          <a:pt x="18990" y="6492"/>
                        </a:cubicBezTo>
                        <a:cubicBezTo>
                          <a:pt x="18430" y="5424"/>
                          <a:pt x="17677" y="4501"/>
                          <a:pt x="16789" y="3749"/>
                        </a:cubicBezTo>
                        <a:cubicBezTo>
                          <a:pt x="17377" y="2418"/>
                          <a:pt x="17743" y="1543"/>
                          <a:pt x="17743" y="1543"/>
                        </a:cubicBezTo>
                        <a:lnTo>
                          <a:pt x="14657" y="0"/>
                        </a:lnTo>
                        <a:cubicBezTo>
                          <a:pt x="14657" y="0"/>
                          <a:pt x="14156" y="750"/>
                          <a:pt x="13405" y="1922"/>
                        </a:cubicBezTo>
                        <a:cubicBezTo>
                          <a:pt x="12297" y="1595"/>
                          <a:pt x="11120" y="1470"/>
                          <a:pt x="9929" y="1584"/>
                        </a:cubicBezTo>
                        <a:cubicBezTo>
                          <a:pt x="9522" y="599"/>
                          <a:pt x="9257" y="0"/>
                          <a:pt x="9257" y="0"/>
                        </a:cubicBezTo>
                        <a:lnTo>
                          <a:pt x="6171" y="771"/>
                        </a:lnTo>
                        <a:cubicBezTo>
                          <a:pt x="6171" y="771"/>
                          <a:pt x="6283" y="1481"/>
                          <a:pt x="6492" y="2610"/>
                        </a:cubicBezTo>
                        <a:cubicBezTo>
                          <a:pt x="5420" y="3172"/>
                          <a:pt x="4494" y="3929"/>
                          <a:pt x="3740" y="4821"/>
                        </a:cubicBezTo>
                        <a:cubicBezTo>
                          <a:pt x="2414" y="4227"/>
                          <a:pt x="1543" y="3857"/>
                          <a:pt x="1543" y="3857"/>
                        </a:cubicBezTo>
                        <a:lnTo>
                          <a:pt x="0" y="6943"/>
                        </a:lnTo>
                        <a:cubicBezTo>
                          <a:pt x="0" y="6943"/>
                          <a:pt x="748" y="7450"/>
                          <a:pt x="1919" y="8207"/>
                        </a:cubicBezTo>
                        <a:cubicBezTo>
                          <a:pt x="1595" y="9313"/>
                          <a:pt x="1471" y="10485"/>
                          <a:pt x="1584" y="11672"/>
                        </a:cubicBezTo>
                        <a:cubicBezTo>
                          <a:pt x="599" y="12078"/>
                          <a:pt x="0" y="12343"/>
                          <a:pt x="0" y="12343"/>
                        </a:cubicBezTo>
                        <a:lnTo>
                          <a:pt x="771" y="15429"/>
                        </a:lnTo>
                        <a:cubicBezTo>
                          <a:pt x="771" y="15429"/>
                          <a:pt x="1480" y="15317"/>
                          <a:pt x="2609" y="15107"/>
                        </a:cubicBezTo>
                        <a:cubicBezTo>
                          <a:pt x="3172" y="16179"/>
                          <a:pt x="3928" y="17106"/>
                          <a:pt x="4820" y="17860"/>
                        </a:cubicBezTo>
                        <a:cubicBezTo>
                          <a:pt x="4227" y="19186"/>
                          <a:pt x="3857" y="20057"/>
                          <a:pt x="3857" y="20057"/>
                        </a:cubicBezTo>
                        <a:lnTo>
                          <a:pt x="6943" y="21600"/>
                        </a:lnTo>
                        <a:cubicBezTo>
                          <a:pt x="6943" y="21600"/>
                          <a:pt x="7449" y="20852"/>
                          <a:pt x="8206" y="19681"/>
                        </a:cubicBezTo>
                        <a:cubicBezTo>
                          <a:pt x="9312" y="20005"/>
                          <a:pt x="10485" y="20129"/>
                          <a:pt x="11672" y="20016"/>
                        </a:cubicBezTo>
                        <a:cubicBezTo>
                          <a:pt x="12078" y="21001"/>
                          <a:pt x="12343" y="21600"/>
                          <a:pt x="12343" y="21600"/>
                        </a:cubicBezTo>
                        <a:lnTo>
                          <a:pt x="15429" y="20829"/>
                        </a:lnTo>
                        <a:cubicBezTo>
                          <a:pt x="15429" y="20829"/>
                          <a:pt x="15317" y="20120"/>
                          <a:pt x="15107" y="18991"/>
                        </a:cubicBezTo>
                        <a:cubicBezTo>
                          <a:pt x="16176" y="18431"/>
                          <a:pt x="17099" y="17676"/>
                          <a:pt x="17852" y="16788"/>
                        </a:cubicBezTo>
                        <a:cubicBezTo>
                          <a:pt x="19183" y="17377"/>
                          <a:pt x="20057" y="17743"/>
                          <a:pt x="20057" y="17743"/>
                        </a:cubicBezTo>
                        <a:lnTo>
                          <a:pt x="21600" y="14657"/>
                        </a:lnTo>
                        <a:cubicBezTo>
                          <a:pt x="21600" y="14657"/>
                          <a:pt x="20851" y="14156"/>
                          <a:pt x="19678" y="13405"/>
                        </a:cubicBezTo>
                        <a:cubicBezTo>
                          <a:pt x="20005" y="12296"/>
                          <a:pt x="20130" y="11120"/>
                          <a:pt x="20016" y="9930"/>
                        </a:cubicBezTo>
                        <a:close/>
                      </a:path>
                    </a:pathLst>
                  </a:custGeom>
                  <a:solidFill>
                    <a:srgbClr val="EBEBEB"/>
                  </a:solidFill>
                  <a:ln w="12700" cap="flat">
                    <a:noFill/>
                    <a:miter lim="400000"/>
                  </a:ln>
                  <a:effectLst/>
                </p:spPr>
                <p:txBody>
                  <a:bodyPr wrap="square" lIns="19050" tIns="19050" rIns="19050" bIns="19050" numCol="1" anchor="ctr">
                    <a:noAutofit/>
                  </a:bodyPr>
                  <a:lstStyle/>
                  <a:p>
                    <a:pPr defTabSz="228600">
                      <a:lnSpc>
                        <a:spcPct val="80000"/>
                      </a:lnSpc>
                      <a:spcBef>
                        <a:spcPts val="2750"/>
                      </a:spcBef>
                      <a:defRPr>
                        <a:solidFill>
                          <a:srgbClr val="333333"/>
                        </a:solidFill>
                        <a:latin typeface="Helvetica Neue Thin"/>
                        <a:ea typeface="Helvetica Neue Thin"/>
                        <a:cs typeface="Helvetica Neue Thin"/>
                        <a:sym typeface="Helvetica Neue Thin"/>
                      </a:defRPr>
                    </a:pPr>
                    <a:endParaRPr sz="1000"/>
                  </a:p>
                </p:txBody>
              </p:sp>
            </p:grpSp>
            <p:grpSp>
              <p:nvGrpSpPr>
                <p:cNvPr id="577" name="Group 577"/>
                <p:cNvGrpSpPr/>
                <p:nvPr/>
              </p:nvGrpSpPr>
              <p:grpSpPr>
                <a:xfrm>
                  <a:off x="0" y="4354600"/>
                  <a:ext cx="2031554" cy="959040"/>
                  <a:chOff x="0" y="0"/>
                  <a:chExt cx="2031553" cy="959039"/>
                </a:xfrm>
              </p:grpSpPr>
              <p:sp>
                <p:nvSpPr>
                  <p:cNvPr id="575" name="Shape 575"/>
                  <p:cNvSpPr/>
                  <p:nvPr/>
                </p:nvSpPr>
                <p:spPr>
                  <a:xfrm>
                    <a:off x="0" y="452362"/>
                    <a:ext cx="2031554" cy="50667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algn="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sz="900"/>
                      <a:t>Integrated job safety management</a:t>
                    </a:r>
                  </a:p>
                </p:txBody>
              </p:sp>
              <p:sp>
                <p:nvSpPr>
                  <p:cNvPr id="576" name="Shape 576"/>
                  <p:cNvSpPr/>
                  <p:nvPr/>
                </p:nvSpPr>
                <p:spPr>
                  <a:xfrm>
                    <a:off x="860201" y="0"/>
                    <a:ext cx="311151" cy="382954"/>
                  </a:xfrm>
                  <a:custGeom>
                    <a:avLst/>
                    <a:gdLst/>
                    <a:ahLst/>
                    <a:cxnLst>
                      <a:cxn ang="0">
                        <a:pos x="wd2" y="hd2"/>
                      </a:cxn>
                      <a:cxn ang="5400000">
                        <a:pos x="wd2" y="hd2"/>
                      </a:cxn>
                      <a:cxn ang="10800000">
                        <a:pos x="wd2" y="hd2"/>
                      </a:cxn>
                      <a:cxn ang="16200000">
                        <a:pos x="wd2" y="hd2"/>
                      </a:cxn>
                    </a:cxnLst>
                    <a:rect l="0" t="0" r="r" b="b"/>
                    <a:pathLst>
                      <a:path w="21600" h="21600" extrusionOk="0">
                        <a:moveTo>
                          <a:pt x="831" y="0"/>
                        </a:moveTo>
                        <a:cubicBezTo>
                          <a:pt x="372" y="0"/>
                          <a:pt x="0" y="302"/>
                          <a:pt x="0" y="675"/>
                        </a:cubicBezTo>
                        <a:cubicBezTo>
                          <a:pt x="0" y="1048"/>
                          <a:pt x="372" y="1350"/>
                          <a:pt x="831" y="1350"/>
                        </a:cubicBezTo>
                        <a:lnTo>
                          <a:pt x="20769" y="1350"/>
                        </a:lnTo>
                        <a:cubicBezTo>
                          <a:pt x="21228" y="1350"/>
                          <a:pt x="21600" y="1048"/>
                          <a:pt x="21600" y="675"/>
                        </a:cubicBezTo>
                        <a:cubicBezTo>
                          <a:pt x="21600" y="302"/>
                          <a:pt x="21228" y="0"/>
                          <a:pt x="20769" y="0"/>
                        </a:cubicBezTo>
                        <a:lnTo>
                          <a:pt x="831" y="0"/>
                        </a:lnTo>
                        <a:close/>
                        <a:moveTo>
                          <a:pt x="831" y="2025"/>
                        </a:moveTo>
                        <a:lnTo>
                          <a:pt x="831" y="15525"/>
                        </a:lnTo>
                        <a:cubicBezTo>
                          <a:pt x="831" y="15525"/>
                          <a:pt x="20769" y="15525"/>
                          <a:pt x="20769" y="15525"/>
                        </a:cubicBezTo>
                        <a:lnTo>
                          <a:pt x="20769" y="2025"/>
                        </a:lnTo>
                        <a:lnTo>
                          <a:pt x="831" y="2025"/>
                        </a:lnTo>
                        <a:close/>
                        <a:moveTo>
                          <a:pt x="15785" y="4050"/>
                        </a:moveTo>
                        <a:lnTo>
                          <a:pt x="18277" y="4050"/>
                        </a:lnTo>
                        <a:cubicBezTo>
                          <a:pt x="18277" y="4050"/>
                          <a:pt x="18277" y="13500"/>
                          <a:pt x="18277" y="13500"/>
                        </a:cubicBezTo>
                        <a:lnTo>
                          <a:pt x="15785" y="13500"/>
                        </a:lnTo>
                        <a:lnTo>
                          <a:pt x="15785" y="4050"/>
                        </a:lnTo>
                        <a:close/>
                        <a:moveTo>
                          <a:pt x="7477" y="6750"/>
                        </a:moveTo>
                        <a:lnTo>
                          <a:pt x="9969" y="6750"/>
                        </a:lnTo>
                        <a:cubicBezTo>
                          <a:pt x="9969" y="6750"/>
                          <a:pt x="9969" y="13500"/>
                          <a:pt x="9969" y="13500"/>
                        </a:cubicBezTo>
                        <a:lnTo>
                          <a:pt x="7477" y="13500"/>
                        </a:lnTo>
                        <a:lnTo>
                          <a:pt x="7477" y="6750"/>
                        </a:lnTo>
                        <a:close/>
                        <a:moveTo>
                          <a:pt x="11631" y="8775"/>
                        </a:moveTo>
                        <a:lnTo>
                          <a:pt x="14123" y="8775"/>
                        </a:lnTo>
                        <a:cubicBezTo>
                          <a:pt x="14123" y="8775"/>
                          <a:pt x="14123" y="13500"/>
                          <a:pt x="14123" y="13500"/>
                        </a:cubicBezTo>
                        <a:lnTo>
                          <a:pt x="11631" y="13500"/>
                        </a:lnTo>
                        <a:lnTo>
                          <a:pt x="11631" y="8775"/>
                        </a:lnTo>
                        <a:close/>
                        <a:moveTo>
                          <a:pt x="3323" y="10800"/>
                        </a:moveTo>
                        <a:lnTo>
                          <a:pt x="5815" y="10800"/>
                        </a:lnTo>
                        <a:cubicBezTo>
                          <a:pt x="5815" y="10800"/>
                          <a:pt x="5815" y="13500"/>
                          <a:pt x="5815" y="13500"/>
                        </a:cubicBezTo>
                        <a:lnTo>
                          <a:pt x="3323" y="13500"/>
                        </a:lnTo>
                        <a:lnTo>
                          <a:pt x="3323" y="10800"/>
                        </a:lnTo>
                        <a:close/>
                        <a:moveTo>
                          <a:pt x="3323" y="16200"/>
                        </a:moveTo>
                        <a:lnTo>
                          <a:pt x="1662" y="21600"/>
                        </a:lnTo>
                        <a:lnTo>
                          <a:pt x="3323" y="21600"/>
                        </a:lnTo>
                        <a:lnTo>
                          <a:pt x="4985" y="16200"/>
                        </a:lnTo>
                        <a:cubicBezTo>
                          <a:pt x="4985" y="16200"/>
                          <a:pt x="3323" y="16200"/>
                          <a:pt x="3323" y="16200"/>
                        </a:cubicBezTo>
                        <a:close/>
                        <a:moveTo>
                          <a:pt x="9969" y="16200"/>
                        </a:moveTo>
                        <a:lnTo>
                          <a:pt x="9969" y="21600"/>
                        </a:lnTo>
                        <a:lnTo>
                          <a:pt x="11615" y="21600"/>
                        </a:lnTo>
                        <a:cubicBezTo>
                          <a:pt x="11615" y="21600"/>
                          <a:pt x="11631" y="16200"/>
                          <a:pt x="11631" y="16200"/>
                        </a:cubicBezTo>
                        <a:lnTo>
                          <a:pt x="9969" y="16200"/>
                        </a:lnTo>
                        <a:close/>
                        <a:moveTo>
                          <a:pt x="16615" y="16200"/>
                        </a:moveTo>
                        <a:lnTo>
                          <a:pt x="18277" y="21600"/>
                        </a:lnTo>
                        <a:lnTo>
                          <a:pt x="19938" y="21600"/>
                        </a:lnTo>
                        <a:cubicBezTo>
                          <a:pt x="19938" y="21600"/>
                          <a:pt x="18277" y="16200"/>
                          <a:pt x="18277" y="16200"/>
                        </a:cubicBezTo>
                        <a:lnTo>
                          <a:pt x="16615" y="16200"/>
                        </a:lnTo>
                        <a:close/>
                      </a:path>
                    </a:pathLst>
                  </a:custGeom>
                  <a:solidFill>
                    <a:srgbClr val="424242"/>
                  </a:solidFill>
                  <a:ln w="12700" cap="flat">
                    <a:noFill/>
                    <a:miter lim="400000"/>
                  </a:ln>
                  <a:effectLst/>
                </p:spPr>
                <p:txBody>
                  <a:bodyPr wrap="square" lIns="0" tIns="0" rIns="0" bIns="0" numCol="1" anchor="ctr">
                    <a:noAutofit/>
                  </a:bodyPr>
                  <a:lstStyle/>
                  <a:p>
                    <a:pPr defTabSz="228600">
                      <a:lnSpc>
                        <a:spcPct val="80000"/>
                      </a:lnSpc>
                      <a:spcBef>
                        <a:spcPts val="2750"/>
                      </a:spcBef>
                      <a:defRPr>
                        <a:solidFill>
                          <a:srgbClr val="333333"/>
                        </a:solidFill>
                        <a:latin typeface="Helvetica Neue Thin"/>
                        <a:ea typeface="Helvetica Neue Thin"/>
                        <a:cs typeface="Helvetica Neue Thin"/>
                        <a:sym typeface="Helvetica Neue Thin"/>
                      </a:defRPr>
                    </a:pPr>
                    <a:endParaRPr sz="1000"/>
                  </a:p>
                </p:txBody>
              </p:sp>
            </p:grpSp>
            <p:grpSp>
              <p:nvGrpSpPr>
                <p:cNvPr id="580" name="Group 580"/>
                <p:cNvGrpSpPr/>
                <p:nvPr/>
              </p:nvGrpSpPr>
              <p:grpSpPr>
                <a:xfrm>
                  <a:off x="8425203" y="4058513"/>
                  <a:ext cx="2031555" cy="1363782"/>
                  <a:chOff x="0" y="0"/>
                  <a:chExt cx="2031553" cy="1363781"/>
                </a:xfrm>
              </p:grpSpPr>
              <p:sp>
                <p:nvSpPr>
                  <p:cNvPr id="578" name="Shape 578"/>
                  <p:cNvSpPr/>
                  <p:nvPr/>
                </p:nvSpPr>
                <p:spPr>
                  <a:xfrm>
                    <a:off x="0" y="398663"/>
                    <a:ext cx="2031554" cy="96511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sz="900"/>
                      <a:t>Logbook for pilots, airframes, batteries, missions, data</a:t>
                    </a:r>
                  </a:p>
                </p:txBody>
              </p:sp>
              <p:sp>
                <p:nvSpPr>
                  <p:cNvPr id="579" name="Shape 579"/>
                  <p:cNvSpPr/>
                  <p:nvPr/>
                </p:nvSpPr>
                <p:spPr>
                  <a:xfrm>
                    <a:off x="824850" y="0"/>
                    <a:ext cx="381853" cy="283496"/>
                  </a:xfrm>
                  <a:custGeom>
                    <a:avLst/>
                    <a:gdLst/>
                    <a:ahLst/>
                    <a:cxnLst>
                      <a:cxn ang="0">
                        <a:pos x="wd2" y="hd2"/>
                      </a:cxn>
                      <a:cxn ang="5400000">
                        <a:pos x="wd2" y="hd2"/>
                      </a:cxn>
                      <a:cxn ang="10800000">
                        <a:pos x="wd2" y="hd2"/>
                      </a:cxn>
                      <a:cxn ang="16200000">
                        <a:pos x="wd2" y="hd2"/>
                      </a:cxn>
                    </a:cxnLst>
                    <a:rect l="0" t="0" r="r" b="b"/>
                    <a:pathLst>
                      <a:path w="21600" h="21600" extrusionOk="0">
                        <a:moveTo>
                          <a:pt x="20085" y="8532"/>
                        </a:moveTo>
                        <a:lnTo>
                          <a:pt x="17798" y="8532"/>
                        </a:lnTo>
                        <a:lnTo>
                          <a:pt x="17798" y="12676"/>
                        </a:lnTo>
                        <a:cubicBezTo>
                          <a:pt x="17798" y="14711"/>
                          <a:pt x="16603" y="16373"/>
                          <a:pt x="15079" y="16373"/>
                        </a:cubicBezTo>
                        <a:lnTo>
                          <a:pt x="9158" y="16373"/>
                        </a:lnTo>
                        <a:lnTo>
                          <a:pt x="9158" y="17810"/>
                        </a:lnTo>
                        <a:cubicBezTo>
                          <a:pt x="9158" y="18927"/>
                          <a:pt x="9837" y="19832"/>
                          <a:pt x="10673" y="19832"/>
                        </a:cubicBezTo>
                        <a:lnTo>
                          <a:pt x="16728" y="19832"/>
                        </a:lnTo>
                        <a:lnTo>
                          <a:pt x="19181" y="21600"/>
                        </a:lnTo>
                        <a:lnTo>
                          <a:pt x="19181" y="19832"/>
                        </a:lnTo>
                        <a:lnTo>
                          <a:pt x="20085" y="19832"/>
                        </a:lnTo>
                        <a:cubicBezTo>
                          <a:pt x="20922" y="19832"/>
                          <a:pt x="21600" y="18927"/>
                          <a:pt x="21600" y="17810"/>
                        </a:cubicBezTo>
                        <a:lnTo>
                          <a:pt x="21600" y="10554"/>
                        </a:lnTo>
                        <a:cubicBezTo>
                          <a:pt x="21600" y="9438"/>
                          <a:pt x="20922" y="8532"/>
                          <a:pt x="20085" y="8532"/>
                        </a:cubicBezTo>
                        <a:close/>
                        <a:moveTo>
                          <a:pt x="6912" y="15450"/>
                        </a:moveTo>
                        <a:lnTo>
                          <a:pt x="6689" y="15450"/>
                        </a:lnTo>
                        <a:lnTo>
                          <a:pt x="2592" y="18372"/>
                        </a:lnTo>
                        <a:lnTo>
                          <a:pt x="2592" y="15450"/>
                        </a:lnTo>
                        <a:lnTo>
                          <a:pt x="2074" y="15450"/>
                        </a:lnTo>
                        <a:cubicBezTo>
                          <a:pt x="928" y="15450"/>
                          <a:pt x="0" y="14211"/>
                          <a:pt x="0" y="12683"/>
                        </a:cubicBezTo>
                        <a:lnTo>
                          <a:pt x="0" y="2767"/>
                        </a:lnTo>
                        <a:cubicBezTo>
                          <a:pt x="0" y="1239"/>
                          <a:pt x="928" y="0"/>
                          <a:pt x="2074" y="0"/>
                        </a:cubicBezTo>
                        <a:lnTo>
                          <a:pt x="15034" y="0"/>
                        </a:lnTo>
                        <a:cubicBezTo>
                          <a:pt x="16179" y="0"/>
                          <a:pt x="17107" y="1239"/>
                          <a:pt x="17107" y="2767"/>
                        </a:cubicBezTo>
                        <a:lnTo>
                          <a:pt x="17107" y="4381"/>
                        </a:lnTo>
                        <a:lnTo>
                          <a:pt x="17107" y="8532"/>
                        </a:lnTo>
                        <a:lnTo>
                          <a:pt x="17107" y="12676"/>
                        </a:lnTo>
                        <a:cubicBezTo>
                          <a:pt x="17107" y="14205"/>
                          <a:pt x="16224" y="15450"/>
                          <a:pt x="15079" y="15450"/>
                        </a:cubicBezTo>
                        <a:lnTo>
                          <a:pt x="9158" y="15450"/>
                        </a:lnTo>
                        <a:cubicBezTo>
                          <a:pt x="9158" y="15450"/>
                          <a:pt x="6912" y="15450"/>
                          <a:pt x="6912" y="15450"/>
                        </a:cubicBezTo>
                        <a:close/>
                      </a:path>
                    </a:pathLst>
                  </a:custGeom>
                  <a:solidFill>
                    <a:srgbClr val="D6D6D6"/>
                  </a:solidFill>
                  <a:ln w="12700" cap="flat">
                    <a:noFill/>
                    <a:miter lim="400000"/>
                  </a:ln>
                  <a:effectLst/>
                </p:spPr>
                <p:txBody>
                  <a:bodyPr wrap="square" lIns="0" tIns="0" rIns="0" bIns="0" numCol="1" anchor="b">
                    <a:noAutofit/>
                  </a:bodyPr>
                  <a:lstStyle/>
                  <a:p>
                    <a:pPr defTabSz="228600">
                      <a:lnSpc>
                        <a:spcPct val="80000"/>
                      </a:lnSpc>
                      <a:spcBef>
                        <a:spcPts val="2750"/>
                      </a:spcBef>
                      <a:defRPr>
                        <a:solidFill>
                          <a:srgbClr val="333333"/>
                        </a:solidFill>
                        <a:latin typeface="Helvetica Neue Thin"/>
                        <a:ea typeface="Helvetica Neue Thin"/>
                        <a:cs typeface="Helvetica Neue Thin"/>
                        <a:sym typeface="Helvetica Neue Thin"/>
                      </a:defRPr>
                    </a:pPr>
                    <a:endParaRPr sz="1000"/>
                  </a:p>
                </p:txBody>
              </p:sp>
            </p:grpSp>
            <p:grpSp>
              <p:nvGrpSpPr>
                <p:cNvPr id="583" name="Group 583"/>
                <p:cNvGrpSpPr/>
                <p:nvPr/>
              </p:nvGrpSpPr>
              <p:grpSpPr>
                <a:xfrm>
                  <a:off x="3546687" y="0"/>
                  <a:ext cx="2508460" cy="506678"/>
                  <a:chOff x="-88900" y="0"/>
                  <a:chExt cx="2508459" cy="506677"/>
                </a:xfrm>
              </p:grpSpPr>
              <p:sp>
                <p:nvSpPr>
                  <p:cNvPr id="581" name="Shape 581"/>
                  <p:cNvSpPr/>
                  <p:nvPr/>
                </p:nvSpPr>
                <p:spPr>
                  <a:xfrm>
                    <a:off x="388006" y="0"/>
                    <a:ext cx="2031554" cy="50667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sz="900"/>
                      <a:t>FAA reporting compliance</a:t>
                    </a:r>
                  </a:p>
                </p:txBody>
              </p:sp>
              <p:sp>
                <p:nvSpPr>
                  <p:cNvPr id="582" name="Shape 582"/>
                  <p:cNvSpPr/>
                  <p:nvPr/>
                </p:nvSpPr>
                <p:spPr>
                  <a:xfrm>
                    <a:off x="-88901" y="41929"/>
                    <a:ext cx="320212" cy="422820"/>
                  </a:xfrm>
                  <a:custGeom>
                    <a:avLst/>
                    <a:gdLst/>
                    <a:ahLst/>
                    <a:cxnLst>
                      <a:cxn ang="0">
                        <a:pos x="wd2" y="hd2"/>
                      </a:cxn>
                      <a:cxn ang="5400000">
                        <a:pos x="wd2" y="hd2"/>
                      </a:cxn>
                      <a:cxn ang="10800000">
                        <a:pos x="wd2" y="hd2"/>
                      </a:cxn>
                      <a:cxn ang="16200000">
                        <a:pos x="wd2" y="hd2"/>
                      </a:cxn>
                    </a:cxnLst>
                    <a:rect l="0" t="0" r="r" b="b"/>
                    <a:pathLst>
                      <a:path w="21350" h="21600" extrusionOk="0">
                        <a:moveTo>
                          <a:pt x="16784" y="1264"/>
                        </a:moveTo>
                        <a:cubicBezTo>
                          <a:pt x="16363" y="1078"/>
                          <a:pt x="15824" y="1189"/>
                          <a:pt x="15581" y="1511"/>
                        </a:cubicBezTo>
                        <a:lnTo>
                          <a:pt x="14280" y="3236"/>
                        </a:lnTo>
                        <a:cubicBezTo>
                          <a:pt x="14867" y="3417"/>
                          <a:pt x="15381" y="3636"/>
                          <a:pt x="15831" y="3874"/>
                        </a:cubicBezTo>
                        <a:lnTo>
                          <a:pt x="17106" y="2185"/>
                        </a:lnTo>
                        <a:cubicBezTo>
                          <a:pt x="17349" y="1863"/>
                          <a:pt x="17205" y="1451"/>
                          <a:pt x="16784" y="1264"/>
                        </a:cubicBezTo>
                        <a:close/>
                        <a:moveTo>
                          <a:pt x="21233" y="4689"/>
                        </a:moveTo>
                        <a:cubicBezTo>
                          <a:pt x="20988" y="4366"/>
                          <a:pt x="20450" y="4256"/>
                          <a:pt x="20028" y="4442"/>
                        </a:cubicBezTo>
                        <a:lnTo>
                          <a:pt x="17841" y="5408"/>
                        </a:lnTo>
                        <a:cubicBezTo>
                          <a:pt x="18203" y="5799"/>
                          <a:pt x="18487" y="6197"/>
                          <a:pt x="18711" y="6581"/>
                        </a:cubicBezTo>
                        <a:lnTo>
                          <a:pt x="20909" y="5610"/>
                        </a:lnTo>
                        <a:cubicBezTo>
                          <a:pt x="21331" y="5423"/>
                          <a:pt x="21475" y="5012"/>
                          <a:pt x="21233" y="4689"/>
                        </a:cubicBezTo>
                        <a:close/>
                        <a:moveTo>
                          <a:pt x="1322" y="4393"/>
                        </a:moveTo>
                        <a:cubicBezTo>
                          <a:pt x="900" y="4207"/>
                          <a:pt x="362" y="4317"/>
                          <a:pt x="118" y="4640"/>
                        </a:cubicBezTo>
                        <a:cubicBezTo>
                          <a:pt x="-125" y="4963"/>
                          <a:pt x="19" y="5375"/>
                          <a:pt x="441" y="5561"/>
                        </a:cubicBezTo>
                        <a:lnTo>
                          <a:pt x="2633" y="6530"/>
                        </a:lnTo>
                        <a:cubicBezTo>
                          <a:pt x="2861" y="6146"/>
                          <a:pt x="3149" y="5751"/>
                          <a:pt x="3514" y="5362"/>
                        </a:cubicBezTo>
                        <a:cubicBezTo>
                          <a:pt x="3514" y="5362"/>
                          <a:pt x="1322" y="4393"/>
                          <a:pt x="1322" y="4393"/>
                        </a:cubicBezTo>
                        <a:close/>
                        <a:moveTo>
                          <a:pt x="5797" y="1483"/>
                        </a:moveTo>
                        <a:cubicBezTo>
                          <a:pt x="5553" y="1160"/>
                          <a:pt x="5015" y="1050"/>
                          <a:pt x="4593" y="1236"/>
                        </a:cubicBezTo>
                        <a:cubicBezTo>
                          <a:pt x="4173" y="1422"/>
                          <a:pt x="4029" y="1834"/>
                          <a:pt x="4272" y="2157"/>
                        </a:cubicBezTo>
                        <a:lnTo>
                          <a:pt x="5544" y="3843"/>
                        </a:lnTo>
                        <a:cubicBezTo>
                          <a:pt x="5997" y="3607"/>
                          <a:pt x="6514" y="3392"/>
                          <a:pt x="7103" y="3215"/>
                        </a:cubicBezTo>
                        <a:cubicBezTo>
                          <a:pt x="7103" y="3215"/>
                          <a:pt x="5797" y="1483"/>
                          <a:pt x="5797" y="1483"/>
                        </a:cubicBezTo>
                        <a:close/>
                        <a:moveTo>
                          <a:pt x="10693" y="0"/>
                        </a:moveTo>
                        <a:cubicBezTo>
                          <a:pt x="10208" y="0"/>
                          <a:pt x="9813" y="302"/>
                          <a:pt x="9813" y="674"/>
                        </a:cubicBezTo>
                        <a:lnTo>
                          <a:pt x="9813" y="2753"/>
                        </a:lnTo>
                        <a:cubicBezTo>
                          <a:pt x="10026" y="2740"/>
                          <a:pt x="11348" y="2744"/>
                          <a:pt x="11574" y="2758"/>
                        </a:cubicBezTo>
                        <a:lnTo>
                          <a:pt x="11574" y="674"/>
                        </a:lnTo>
                        <a:cubicBezTo>
                          <a:pt x="11574" y="302"/>
                          <a:pt x="11180" y="0"/>
                          <a:pt x="10693" y="0"/>
                        </a:cubicBezTo>
                        <a:close/>
                        <a:moveTo>
                          <a:pt x="18428" y="9068"/>
                        </a:moveTo>
                        <a:cubicBezTo>
                          <a:pt x="18228" y="7091"/>
                          <a:pt x="16423" y="3572"/>
                          <a:pt x="10662" y="3572"/>
                        </a:cubicBezTo>
                        <a:cubicBezTo>
                          <a:pt x="10661" y="3572"/>
                          <a:pt x="10660" y="3572"/>
                          <a:pt x="10659" y="3572"/>
                        </a:cubicBezTo>
                        <a:cubicBezTo>
                          <a:pt x="10658" y="3572"/>
                          <a:pt x="10658" y="3572"/>
                          <a:pt x="10657" y="3572"/>
                        </a:cubicBezTo>
                        <a:cubicBezTo>
                          <a:pt x="10656" y="3572"/>
                          <a:pt x="10655" y="3572"/>
                          <a:pt x="10655" y="3572"/>
                        </a:cubicBezTo>
                        <a:cubicBezTo>
                          <a:pt x="10654" y="3572"/>
                          <a:pt x="10653" y="3572"/>
                          <a:pt x="10652" y="3572"/>
                        </a:cubicBezTo>
                        <a:cubicBezTo>
                          <a:pt x="4890" y="3572"/>
                          <a:pt x="3086" y="7091"/>
                          <a:pt x="2886" y="9068"/>
                        </a:cubicBezTo>
                        <a:cubicBezTo>
                          <a:pt x="2715" y="10852"/>
                          <a:pt x="4327" y="12514"/>
                          <a:pt x="4510" y="12775"/>
                        </a:cubicBezTo>
                        <a:cubicBezTo>
                          <a:pt x="4810" y="13201"/>
                          <a:pt x="6695" y="14825"/>
                          <a:pt x="6762" y="15807"/>
                        </a:cubicBezTo>
                        <a:cubicBezTo>
                          <a:pt x="6855" y="17159"/>
                          <a:pt x="7070" y="17195"/>
                          <a:pt x="7930" y="17355"/>
                        </a:cubicBezTo>
                        <a:cubicBezTo>
                          <a:pt x="8807" y="17519"/>
                          <a:pt x="12507" y="17519"/>
                          <a:pt x="13383" y="17355"/>
                        </a:cubicBezTo>
                        <a:cubicBezTo>
                          <a:pt x="14243" y="17195"/>
                          <a:pt x="14459" y="17159"/>
                          <a:pt x="14552" y="15807"/>
                        </a:cubicBezTo>
                        <a:cubicBezTo>
                          <a:pt x="14619" y="14825"/>
                          <a:pt x="16504" y="13201"/>
                          <a:pt x="16803" y="12775"/>
                        </a:cubicBezTo>
                        <a:cubicBezTo>
                          <a:pt x="16987" y="12514"/>
                          <a:pt x="18599" y="10852"/>
                          <a:pt x="18428" y="9068"/>
                        </a:cubicBezTo>
                        <a:close/>
                        <a:moveTo>
                          <a:pt x="13756" y="19204"/>
                        </a:moveTo>
                        <a:cubicBezTo>
                          <a:pt x="13756" y="18991"/>
                          <a:pt x="13530" y="18817"/>
                          <a:pt x="13251" y="18817"/>
                        </a:cubicBezTo>
                        <a:lnTo>
                          <a:pt x="8063" y="18817"/>
                        </a:lnTo>
                        <a:cubicBezTo>
                          <a:pt x="7783" y="18817"/>
                          <a:pt x="7557" y="18991"/>
                          <a:pt x="7557" y="19204"/>
                        </a:cubicBezTo>
                        <a:lnTo>
                          <a:pt x="7557" y="19204"/>
                        </a:lnTo>
                        <a:cubicBezTo>
                          <a:pt x="7557" y="19418"/>
                          <a:pt x="7783" y="19591"/>
                          <a:pt x="8063" y="19591"/>
                        </a:cubicBezTo>
                        <a:lnTo>
                          <a:pt x="13251" y="19591"/>
                        </a:lnTo>
                        <a:cubicBezTo>
                          <a:pt x="13530" y="19591"/>
                          <a:pt x="13756" y="19418"/>
                          <a:pt x="13756" y="19204"/>
                        </a:cubicBezTo>
                        <a:cubicBezTo>
                          <a:pt x="13756" y="19204"/>
                          <a:pt x="13756" y="19204"/>
                          <a:pt x="13756" y="19204"/>
                        </a:cubicBezTo>
                        <a:close/>
                        <a:moveTo>
                          <a:pt x="13756" y="18147"/>
                        </a:moveTo>
                        <a:cubicBezTo>
                          <a:pt x="13756" y="17934"/>
                          <a:pt x="13530" y="17761"/>
                          <a:pt x="13251" y="17761"/>
                        </a:cubicBezTo>
                        <a:lnTo>
                          <a:pt x="8063" y="17761"/>
                        </a:lnTo>
                        <a:cubicBezTo>
                          <a:pt x="7783" y="17761"/>
                          <a:pt x="7557" y="17934"/>
                          <a:pt x="7557" y="18147"/>
                        </a:cubicBezTo>
                        <a:lnTo>
                          <a:pt x="7557" y="18147"/>
                        </a:lnTo>
                        <a:cubicBezTo>
                          <a:pt x="7557" y="18361"/>
                          <a:pt x="7783" y="18535"/>
                          <a:pt x="8063" y="18535"/>
                        </a:cubicBezTo>
                        <a:lnTo>
                          <a:pt x="13251" y="18535"/>
                        </a:lnTo>
                        <a:cubicBezTo>
                          <a:pt x="13530" y="18535"/>
                          <a:pt x="13756" y="18361"/>
                          <a:pt x="13756" y="18147"/>
                        </a:cubicBezTo>
                        <a:cubicBezTo>
                          <a:pt x="13756" y="18147"/>
                          <a:pt x="13756" y="18147"/>
                          <a:pt x="13756" y="18147"/>
                        </a:cubicBezTo>
                        <a:close/>
                        <a:moveTo>
                          <a:pt x="8400" y="19874"/>
                        </a:moveTo>
                        <a:lnTo>
                          <a:pt x="12913" y="19874"/>
                        </a:lnTo>
                        <a:cubicBezTo>
                          <a:pt x="12913" y="20827"/>
                          <a:pt x="11903" y="21600"/>
                          <a:pt x="10657" y="21600"/>
                        </a:cubicBezTo>
                        <a:cubicBezTo>
                          <a:pt x="9411" y="21600"/>
                          <a:pt x="8400" y="20827"/>
                          <a:pt x="8400" y="19874"/>
                        </a:cubicBezTo>
                        <a:close/>
                      </a:path>
                    </a:pathLst>
                  </a:custGeom>
                  <a:solidFill>
                    <a:srgbClr val="999999"/>
                  </a:solidFill>
                  <a:ln w="12700" cap="flat">
                    <a:noFill/>
                    <a:miter lim="400000"/>
                  </a:ln>
                  <a:effectLst/>
                </p:spPr>
                <p:txBody>
                  <a:bodyPr wrap="square" lIns="0" tIns="0" rIns="0" bIns="0" numCol="1" anchor="b">
                    <a:noAutofit/>
                  </a:bodyPr>
                  <a:lstStyle/>
                  <a:p>
                    <a:pPr defTabSz="228600">
                      <a:lnSpc>
                        <a:spcPct val="80000"/>
                      </a:lnSpc>
                      <a:spcBef>
                        <a:spcPts val="2750"/>
                      </a:spcBef>
                      <a:defRPr>
                        <a:solidFill>
                          <a:srgbClr val="333333"/>
                        </a:solidFill>
                        <a:latin typeface="Helvetica Neue Thin"/>
                        <a:ea typeface="Helvetica Neue Thin"/>
                        <a:cs typeface="Helvetica Neue Thin"/>
                        <a:sym typeface="Helvetica Neue Thin"/>
                      </a:defRPr>
                    </a:pPr>
                    <a:endParaRPr sz="1000"/>
                  </a:p>
                </p:txBody>
              </p:sp>
            </p:grpSp>
            <p:grpSp>
              <p:nvGrpSpPr>
                <p:cNvPr id="586" name="Group 586"/>
                <p:cNvGrpSpPr/>
                <p:nvPr/>
              </p:nvGrpSpPr>
              <p:grpSpPr>
                <a:xfrm>
                  <a:off x="1318247" y="6695978"/>
                  <a:ext cx="2573590" cy="506678"/>
                  <a:chOff x="0" y="0"/>
                  <a:chExt cx="2573588" cy="506677"/>
                </a:xfrm>
              </p:grpSpPr>
              <p:sp>
                <p:nvSpPr>
                  <p:cNvPr id="584" name="Shape 584"/>
                  <p:cNvSpPr/>
                  <p:nvPr/>
                </p:nvSpPr>
                <p:spPr>
                  <a:xfrm>
                    <a:off x="542035" y="0"/>
                    <a:ext cx="2031554" cy="50667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sz="900"/>
                      <a:t>Integrated risk management.</a:t>
                    </a:r>
                  </a:p>
                </p:txBody>
              </p:sp>
              <p:sp>
                <p:nvSpPr>
                  <p:cNvPr id="585" name="Shape 585"/>
                  <p:cNvSpPr/>
                  <p:nvPr/>
                </p:nvSpPr>
                <p:spPr>
                  <a:xfrm>
                    <a:off x="0" y="64944"/>
                    <a:ext cx="376936" cy="376790"/>
                  </a:xfrm>
                  <a:custGeom>
                    <a:avLst/>
                    <a:gdLst/>
                    <a:ahLst/>
                    <a:cxnLst>
                      <a:cxn ang="0">
                        <a:pos x="wd2" y="hd2"/>
                      </a:cxn>
                      <a:cxn ang="5400000">
                        <a:pos x="wd2" y="hd2"/>
                      </a:cxn>
                      <a:cxn ang="10800000">
                        <a:pos x="wd2" y="hd2"/>
                      </a:cxn>
                      <a:cxn ang="16200000">
                        <a:pos x="wd2" y="hd2"/>
                      </a:cxn>
                    </a:cxnLst>
                    <a:rect l="0" t="0" r="r" b="b"/>
                    <a:pathLst>
                      <a:path w="21600" h="21600" extrusionOk="0">
                        <a:moveTo>
                          <a:pt x="8689" y="3102"/>
                        </a:moveTo>
                        <a:cubicBezTo>
                          <a:pt x="10181" y="3102"/>
                          <a:pt x="11584" y="3680"/>
                          <a:pt x="12638" y="4729"/>
                        </a:cubicBezTo>
                        <a:cubicBezTo>
                          <a:pt x="13691" y="5775"/>
                          <a:pt x="14270" y="7167"/>
                          <a:pt x="14270" y="8646"/>
                        </a:cubicBezTo>
                        <a:cubicBezTo>
                          <a:pt x="14270" y="10126"/>
                          <a:pt x="13691" y="11517"/>
                          <a:pt x="12638" y="12563"/>
                        </a:cubicBezTo>
                        <a:cubicBezTo>
                          <a:pt x="11584" y="13612"/>
                          <a:pt x="10181" y="14190"/>
                          <a:pt x="8689" y="14190"/>
                        </a:cubicBezTo>
                        <a:cubicBezTo>
                          <a:pt x="7197" y="14190"/>
                          <a:pt x="5795" y="13612"/>
                          <a:pt x="4741" y="12563"/>
                        </a:cubicBezTo>
                        <a:cubicBezTo>
                          <a:pt x="3688" y="11517"/>
                          <a:pt x="3108" y="10125"/>
                          <a:pt x="3108" y="8646"/>
                        </a:cubicBezTo>
                        <a:cubicBezTo>
                          <a:pt x="3108" y="7166"/>
                          <a:pt x="3688" y="5775"/>
                          <a:pt x="4741" y="4729"/>
                        </a:cubicBezTo>
                        <a:cubicBezTo>
                          <a:pt x="5795" y="3680"/>
                          <a:pt x="7197" y="3102"/>
                          <a:pt x="8689" y="3102"/>
                        </a:cubicBezTo>
                        <a:close/>
                        <a:moveTo>
                          <a:pt x="16149" y="13086"/>
                        </a:moveTo>
                        <a:cubicBezTo>
                          <a:pt x="16951" y="11758"/>
                          <a:pt x="17378" y="10235"/>
                          <a:pt x="17378" y="8646"/>
                        </a:cubicBezTo>
                        <a:cubicBezTo>
                          <a:pt x="17378" y="6336"/>
                          <a:pt x="16474" y="4164"/>
                          <a:pt x="14832" y="2531"/>
                        </a:cubicBezTo>
                        <a:cubicBezTo>
                          <a:pt x="13191" y="899"/>
                          <a:pt x="11009" y="0"/>
                          <a:pt x="8689" y="0"/>
                        </a:cubicBezTo>
                        <a:cubicBezTo>
                          <a:pt x="6370" y="0"/>
                          <a:pt x="4188" y="899"/>
                          <a:pt x="2547" y="2531"/>
                        </a:cubicBezTo>
                        <a:cubicBezTo>
                          <a:pt x="905" y="4164"/>
                          <a:pt x="0" y="6336"/>
                          <a:pt x="0" y="8646"/>
                        </a:cubicBezTo>
                        <a:cubicBezTo>
                          <a:pt x="0" y="10957"/>
                          <a:pt x="905" y="13128"/>
                          <a:pt x="2547" y="14762"/>
                        </a:cubicBezTo>
                        <a:cubicBezTo>
                          <a:pt x="4188" y="16393"/>
                          <a:pt x="6369" y="17292"/>
                          <a:pt x="8689" y="17292"/>
                        </a:cubicBezTo>
                        <a:cubicBezTo>
                          <a:pt x="8689" y="17292"/>
                          <a:pt x="8689" y="17292"/>
                          <a:pt x="8690" y="17292"/>
                        </a:cubicBezTo>
                        <a:cubicBezTo>
                          <a:pt x="10229" y="17292"/>
                          <a:pt x="11708" y="16896"/>
                          <a:pt x="13008" y="16152"/>
                        </a:cubicBezTo>
                        <a:lnTo>
                          <a:pt x="18487" y="21600"/>
                        </a:lnTo>
                        <a:lnTo>
                          <a:pt x="21600" y="18505"/>
                        </a:lnTo>
                        <a:cubicBezTo>
                          <a:pt x="21600" y="18505"/>
                          <a:pt x="16149" y="13086"/>
                          <a:pt x="16149" y="13086"/>
                        </a:cubicBezTo>
                        <a:close/>
                      </a:path>
                    </a:pathLst>
                  </a:custGeom>
                  <a:solidFill>
                    <a:srgbClr val="797979"/>
                  </a:solidFill>
                  <a:ln w="12700" cap="flat">
                    <a:noFill/>
                    <a:miter lim="400000"/>
                  </a:ln>
                  <a:effectLst/>
                </p:spPr>
                <p:txBody>
                  <a:bodyPr wrap="square" lIns="19050" tIns="19050" rIns="19050" bIns="19050" numCol="1" anchor="ctr">
                    <a:noAutofit/>
                  </a:bodyPr>
                  <a:lstStyle/>
                  <a:p>
                    <a:pPr defTabSz="228600">
                      <a:lnSpc>
                        <a:spcPct val="80000"/>
                      </a:lnSpc>
                      <a:spcBef>
                        <a:spcPts val="2750"/>
                      </a:spcBef>
                      <a:defRPr>
                        <a:solidFill>
                          <a:srgbClr val="333333"/>
                        </a:solidFill>
                        <a:latin typeface="Helvetica Neue Thin"/>
                        <a:ea typeface="Helvetica Neue Thin"/>
                        <a:cs typeface="Helvetica Neue Thin"/>
                        <a:sym typeface="Helvetica Neue Thin"/>
                      </a:defRPr>
                    </a:pPr>
                    <a:endParaRPr sz="1000"/>
                  </a:p>
                </p:txBody>
              </p:sp>
            </p:grpSp>
            <p:grpSp>
              <p:nvGrpSpPr>
                <p:cNvPr id="589" name="Group 589"/>
                <p:cNvGrpSpPr/>
                <p:nvPr/>
              </p:nvGrpSpPr>
              <p:grpSpPr>
                <a:xfrm>
                  <a:off x="434953" y="1057776"/>
                  <a:ext cx="2031554" cy="1102457"/>
                  <a:chOff x="0" y="0"/>
                  <a:chExt cx="2031553" cy="1102456"/>
                </a:xfrm>
              </p:grpSpPr>
              <p:sp>
                <p:nvSpPr>
                  <p:cNvPr id="587" name="Shape 587"/>
                  <p:cNvSpPr/>
                  <p:nvPr/>
                </p:nvSpPr>
                <p:spPr>
                  <a:xfrm>
                    <a:off x="0" y="0"/>
                    <a:ext cx="2031554" cy="50667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algn="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sz="900" dirty="0"/>
                      <a:t>Enterprise drone operator certification</a:t>
                    </a:r>
                  </a:p>
                </p:txBody>
              </p:sp>
              <p:sp>
                <p:nvSpPr>
                  <p:cNvPr id="588" name="Shape 588"/>
                  <p:cNvSpPr/>
                  <p:nvPr/>
                </p:nvSpPr>
                <p:spPr>
                  <a:xfrm>
                    <a:off x="379924" y="770113"/>
                    <a:ext cx="321300" cy="332344"/>
                  </a:xfrm>
                  <a:custGeom>
                    <a:avLst/>
                    <a:gdLst/>
                    <a:ahLst/>
                    <a:cxnLst>
                      <a:cxn ang="0">
                        <a:pos x="wd2" y="hd2"/>
                      </a:cxn>
                      <a:cxn ang="5400000">
                        <a:pos x="wd2" y="hd2"/>
                      </a:cxn>
                      <a:cxn ang="10800000">
                        <a:pos x="wd2" y="hd2"/>
                      </a:cxn>
                      <a:cxn ang="16200000">
                        <a:pos x="wd2" y="hd2"/>
                      </a:cxn>
                    </a:cxnLst>
                    <a:rect l="0" t="0" r="r" b="b"/>
                    <a:pathLst>
                      <a:path w="21600" h="21600" extrusionOk="0">
                        <a:moveTo>
                          <a:pt x="3645" y="0"/>
                        </a:moveTo>
                        <a:cubicBezTo>
                          <a:pt x="2654" y="0"/>
                          <a:pt x="1839" y="771"/>
                          <a:pt x="1839" y="1729"/>
                        </a:cubicBezTo>
                        <a:cubicBezTo>
                          <a:pt x="1839" y="2688"/>
                          <a:pt x="2654" y="3459"/>
                          <a:pt x="3645" y="3459"/>
                        </a:cubicBezTo>
                        <a:cubicBezTo>
                          <a:pt x="4636" y="3459"/>
                          <a:pt x="5434" y="2688"/>
                          <a:pt x="5434" y="1729"/>
                        </a:cubicBezTo>
                        <a:cubicBezTo>
                          <a:pt x="5434" y="771"/>
                          <a:pt x="4636" y="0"/>
                          <a:pt x="3645" y="0"/>
                        </a:cubicBezTo>
                        <a:close/>
                        <a:moveTo>
                          <a:pt x="17955" y="0"/>
                        </a:moveTo>
                        <a:cubicBezTo>
                          <a:pt x="16964" y="0"/>
                          <a:pt x="16166" y="771"/>
                          <a:pt x="16166" y="1729"/>
                        </a:cubicBezTo>
                        <a:cubicBezTo>
                          <a:pt x="16166" y="2688"/>
                          <a:pt x="16964" y="3459"/>
                          <a:pt x="17955" y="3459"/>
                        </a:cubicBezTo>
                        <a:cubicBezTo>
                          <a:pt x="18946" y="3459"/>
                          <a:pt x="19761" y="2688"/>
                          <a:pt x="19761" y="1729"/>
                        </a:cubicBezTo>
                        <a:cubicBezTo>
                          <a:pt x="19761" y="771"/>
                          <a:pt x="18946" y="0"/>
                          <a:pt x="17955" y="0"/>
                        </a:cubicBezTo>
                        <a:close/>
                        <a:moveTo>
                          <a:pt x="10614" y="3703"/>
                        </a:moveTo>
                        <a:cubicBezTo>
                          <a:pt x="9623" y="3703"/>
                          <a:pt x="8809" y="4474"/>
                          <a:pt x="8809" y="5433"/>
                        </a:cubicBezTo>
                        <a:cubicBezTo>
                          <a:pt x="8809" y="6391"/>
                          <a:pt x="9623" y="7178"/>
                          <a:pt x="10614" y="7178"/>
                        </a:cubicBezTo>
                        <a:cubicBezTo>
                          <a:pt x="11605" y="7178"/>
                          <a:pt x="12403" y="6391"/>
                          <a:pt x="12403" y="5433"/>
                        </a:cubicBezTo>
                        <a:cubicBezTo>
                          <a:pt x="12403" y="4474"/>
                          <a:pt x="11605" y="3703"/>
                          <a:pt x="10614" y="3703"/>
                        </a:cubicBezTo>
                        <a:close/>
                        <a:moveTo>
                          <a:pt x="1131" y="4356"/>
                        </a:moveTo>
                        <a:cubicBezTo>
                          <a:pt x="510" y="4356"/>
                          <a:pt x="0" y="4833"/>
                          <a:pt x="0" y="5433"/>
                        </a:cubicBezTo>
                        <a:lnTo>
                          <a:pt x="0" y="7570"/>
                        </a:lnTo>
                        <a:lnTo>
                          <a:pt x="0" y="9772"/>
                        </a:lnTo>
                        <a:cubicBezTo>
                          <a:pt x="0" y="10372"/>
                          <a:pt x="510" y="10849"/>
                          <a:pt x="1131" y="10849"/>
                        </a:cubicBezTo>
                        <a:cubicBezTo>
                          <a:pt x="1225" y="10849"/>
                          <a:pt x="1313" y="10837"/>
                          <a:pt x="1401" y="10816"/>
                        </a:cubicBezTo>
                        <a:lnTo>
                          <a:pt x="1401" y="16804"/>
                        </a:lnTo>
                        <a:cubicBezTo>
                          <a:pt x="1401" y="17404"/>
                          <a:pt x="1894" y="17880"/>
                          <a:pt x="2514" y="17880"/>
                        </a:cubicBezTo>
                        <a:cubicBezTo>
                          <a:pt x="3135" y="17880"/>
                          <a:pt x="3645" y="17403"/>
                          <a:pt x="3645" y="16804"/>
                        </a:cubicBezTo>
                        <a:cubicBezTo>
                          <a:pt x="3645" y="17403"/>
                          <a:pt x="4138" y="17880"/>
                          <a:pt x="4759" y="17880"/>
                        </a:cubicBezTo>
                        <a:cubicBezTo>
                          <a:pt x="5379" y="17880"/>
                          <a:pt x="5889" y="17403"/>
                          <a:pt x="5889" y="16804"/>
                        </a:cubicBezTo>
                        <a:cubicBezTo>
                          <a:pt x="5889" y="16804"/>
                          <a:pt x="5889" y="9103"/>
                          <a:pt x="5889" y="9103"/>
                        </a:cubicBezTo>
                        <a:cubicBezTo>
                          <a:pt x="5889" y="8235"/>
                          <a:pt x="6472" y="7480"/>
                          <a:pt x="7290" y="7162"/>
                        </a:cubicBezTo>
                        <a:lnTo>
                          <a:pt x="7290" y="5433"/>
                        </a:lnTo>
                        <a:cubicBezTo>
                          <a:pt x="7290" y="4833"/>
                          <a:pt x="6780" y="4356"/>
                          <a:pt x="6159" y="4356"/>
                        </a:cubicBezTo>
                        <a:cubicBezTo>
                          <a:pt x="6074" y="4356"/>
                          <a:pt x="5982" y="4356"/>
                          <a:pt x="5889" y="4356"/>
                        </a:cubicBezTo>
                        <a:lnTo>
                          <a:pt x="5029" y="4356"/>
                        </a:lnTo>
                        <a:lnTo>
                          <a:pt x="2244" y="4356"/>
                        </a:lnTo>
                        <a:lnTo>
                          <a:pt x="1164" y="4356"/>
                        </a:lnTo>
                        <a:cubicBezTo>
                          <a:pt x="1150" y="4356"/>
                          <a:pt x="1145" y="4356"/>
                          <a:pt x="1131" y="4356"/>
                        </a:cubicBezTo>
                        <a:close/>
                        <a:moveTo>
                          <a:pt x="15441" y="4356"/>
                        </a:moveTo>
                        <a:cubicBezTo>
                          <a:pt x="14820" y="4356"/>
                          <a:pt x="14327" y="4833"/>
                          <a:pt x="14327" y="5433"/>
                        </a:cubicBezTo>
                        <a:lnTo>
                          <a:pt x="14327" y="7162"/>
                        </a:lnTo>
                        <a:cubicBezTo>
                          <a:pt x="15145" y="7480"/>
                          <a:pt x="15711" y="8235"/>
                          <a:pt x="15711" y="9103"/>
                        </a:cubicBezTo>
                        <a:lnTo>
                          <a:pt x="15711" y="16804"/>
                        </a:lnTo>
                        <a:cubicBezTo>
                          <a:pt x="15711" y="17404"/>
                          <a:pt x="16221" y="17880"/>
                          <a:pt x="16841" y="17880"/>
                        </a:cubicBezTo>
                        <a:cubicBezTo>
                          <a:pt x="17461" y="17880"/>
                          <a:pt x="17955" y="17403"/>
                          <a:pt x="17955" y="16804"/>
                        </a:cubicBezTo>
                        <a:cubicBezTo>
                          <a:pt x="17955" y="17403"/>
                          <a:pt x="18465" y="17880"/>
                          <a:pt x="19086" y="17880"/>
                        </a:cubicBezTo>
                        <a:cubicBezTo>
                          <a:pt x="19706" y="17880"/>
                          <a:pt x="20216" y="17403"/>
                          <a:pt x="20216" y="16804"/>
                        </a:cubicBezTo>
                        <a:lnTo>
                          <a:pt x="20216" y="10816"/>
                        </a:lnTo>
                        <a:cubicBezTo>
                          <a:pt x="20303" y="10837"/>
                          <a:pt x="20392" y="10849"/>
                          <a:pt x="20486" y="10849"/>
                        </a:cubicBezTo>
                        <a:cubicBezTo>
                          <a:pt x="21106" y="10849"/>
                          <a:pt x="21600" y="10372"/>
                          <a:pt x="21600" y="9772"/>
                        </a:cubicBezTo>
                        <a:lnTo>
                          <a:pt x="21600" y="7570"/>
                        </a:lnTo>
                        <a:cubicBezTo>
                          <a:pt x="21600" y="7570"/>
                          <a:pt x="21600" y="5433"/>
                          <a:pt x="21600" y="5433"/>
                        </a:cubicBezTo>
                        <a:cubicBezTo>
                          <a:pt x="21600" y="4833"/>
                          <a:pt x="21106" y="4356"/>
                          <a:pt x="20486" y="4356"/>
                        </a:cubicBezTo>
                        <a:cubicBezTo>
                          <a:pt x="20400" y="4356"/>
                          <a:pt x="20309" y="4356"/>
                          <a:pt x="20216" y="4356"/>
                        </a:cubicBezTo>
                        <a:lnTo>
                          <a:pt x="19356" y="4356"/>
                        </a:lnTo>
                        <a:lnTo>
                          <a:pt x="16571" y="4356"/>
                        </a:lnTo>
                        <a:lnTo>
                          <a:pt x="15491" y="4356"/>
                        </a:lnTo>
                        <a:cubicBezTo>
                          <a:pt x="15477" y="4356"/>
                          <a:pt x="15455" y="4356"/>
                          <a:pt x="15441" y="4356"/>
                        </a:cubicBezTo>
                        <a:close/>
                        <a:moveTo>
                          <a:pt x="8100" y="8059"/>
                        </a:moveTo>
                        <a:cubicBezTo>
                          <a:pt x="7480" y="8059"/>
                          <a:pt x="6969" y="8536"/>
                          <a:pt x="6969" y="9136"/>
                        </a:cubicBezTo>
                        <a:lnTo>
                          <a:pt x="6969" y="11273"/>
                        </a:lnTo>
                        <a:lnTo>
                          <a:pt x="6969" y="13476"/>
                        </a:lnTo>
                        <a:cubicBezTo>
                          <a:pt x="6969" y="14075"/>
                          <a:pt x="7480" y="14552"/>
                          <a:pt x="8100" y="14552"/>
                        </a:cubicBezTo>
                        <a:cubicBezTo>
                          <a:pt x="8194" y="14552"/>
                          <a:pt x="8283" y="14541"/>
                          <a:pt x="8370" y="14520"/>
                        </a:cubicBezTo>
                        <a:lnTo>
                          <a:pt x="8370" y="20507"/>
                        </a:lnTo>
                        <a:cubicBezTo>
                          <a:pt x="8370" y="21107"/>
                          <a:pt x="8863" y="21600"/>
                          <a:pt x="9484" y="21600"/>
                        </a:cubicBezTo>
                        <a:cubicBezTo>
                          <a:pt x="10104" y="21600"/>
                          <a:pt x="10614" y="21107"/>
                          <a:pt x="10614" y="20507"/>
                        </a:cubicBezTo>
                        <a:cubicBezTo>
                          <a:pt x="10615" y="21107"/>
                          <a:pt x="11108" y="21600"/>
                          <a:pt x="11728" y="21600"/>
                        </a:cubicBezTo>
                        <a:cubicBezTo>
                          <a:pt x="12348" y="21600"/>
                          <a:pt x="12859" y="21107"/>
                          <a:pt x="12859" y="20507"/>
                        </a:cubicBezTo>
                        <a:lnTo>
                          <a:pt x="12859" y="14520"/>
                        </a:lnTo>
                        <a:cubicBezTo>
                          <a:pt x="12946" y="14541"/>
                          <a:pt x="13035" y="14552"/>
                          <a:pt x="13129" y="14552"/>
                        </a:cubicBezTo>
                        <a:cubicBezTo>
                          <a:pt x="13749" y="14552"/>
                          <a:pt x="14242" y="14075"/>
                          <a:pt x="14242" y="13476"/>
                        </a:cubicBezTo>
                        <a:lnTo>
                          <a:pt x="14242" y="11273"/>
                        </a:lnTo>
                        <a:cubicBezTo>
                          <a:pt x="14242" y="11273"/>
                          <a:pt x="14242" y="9136"/>
                          <a:pt x="14242" y="9136"/>
                        </a:cubicBezTo>
                        <a:cubicBezTo>
                          <a:pt x="14242" y="8536"/>
                          <a:pt x="13749" y="8059"/>
                          <a:pt x="13129" y="8059"/>
                        </a:cubicBezTo>
                        <a:cubicBezTo>
                          <a:pt x="13043" y="8059"/>
                          <a:pt x="12952" y="8059"/>
                          <a:pt x="12859" y="8059"/>
                        </a:cubicBezTo>
                        <a:lnTo>
                          <a:pt x="11998" y="8059"/>
                        </a:lnTo>
                        <a:lnTo>
                          <a:pt x="9214" y="8059"/>
                        </a:lnTo>
                        <a:lnTo>
                          <a:pt x="8134" y="8059"/>
                        </a:lnTo>
                        <a:cubicBezTo>
                          <a:pt x="8119" y="8059"/>
                          <a:pt x="8115" y="8059"/>
                          <a:pt x="8100" y="8059"/>
                        </a:cubicBezTo>
                        <a:close/>
                      </a:path>
                    </a:pathLst>
                  </a:custGeom>
                  <a:solidFill>
                    <a:srgbClr val="424242"/>
                  </a:solidFill>
                  <a:ln w="12700" cap="flat">
                    <a:noFill/>
                    <a:miter lim="400000"/>
                  </a:ln>
                  <a:effectLst/>
                </p:spPr>
                <p:txBody>
                  <a:bodyPr wrap="square" lIns="19050" tIns="19050" rIns="19050" bIns="19050" numCol="1" anchor="b">
                    <a:noAutofit/>
                  </a:bodyPr>
                  <a:lstStyle/>
                  <a:p>
                    <a:pPr defTabSz="228600">
                      <a:lnSpc>
                        <a:spcPct val="80000"/>
                      </a:lnSpc>
                      <a:spcBef>
                        <a:spcPts val="2750"/>
                      </a:spcBef>
                      <a:defRPr>
                        <a:solidFill>
                          <a:srgbClr val="333333"/>
                        </a:solidFill>
                        <a:latin typeface="Helvetica Neue Thin"/>
                        <a:ea typeface="Helvetica Neue Thin"/>
                        <a:cs typeface="Helvetica Neue Thin"/>
                        <a:sym typeface="Helvetica Neue Thin"/>
                      </a:defRPr>
                    </a:pPr>
                    <a:endParaRPr sz="1000"/>
                  </a:p>
                </p:txBody>
              </p:sp>
            </p:grpSp>
          </p:grpSp>
        </p:grpSp>
      </p:grpSp>
    </p:spTree>
    <p:extLst>
      <p:ext uri="{BB962C8B-B14F-4D97-AF65-F5344CB8AC3E}">
        <p14:creationId xmlns:p14="http://schemas.microsoft.com/office/powerpoint/2010/main" val="776623902"/>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Brief Overview</a:t>
            </a:r>
            <a:endParaRPr lang="en-US" dirty="0"/>
          </a:p>
        </p:txBody>
      </p:sp>
      <p:sp>
        <p:nvSpPr>
          <p:cNvPr id="3" name="Content Placeholder 2"/>
          <p:cNvSpPr>
            <a:spLocks noGrp="1"/>
          </p:cNvSpPr>
          <p:nvPr>
            <p:ph idx="1"/>
          </p:nvPr>
        </p:nvSpPr>
        <p:spPr>
          <a:xfrm>
            <a:off x="646111" y="1580125"/>
            <a:ext cx="8946541" cy="4195481"/>
          </a:xfrm>
        </p:spPr>
        <p:txBody>
          <a:bodyPr/>
          <a:lstStyle/>
          <a:p>
            <a:r>
              <a:rPr lang="en-US" dirty="0" smtClean="0"/>
              <a:t>What is a Drone</a:t>
            </a:r>
          </a:p>
          <a:p>
            <a:r>
              <a:rPr lang="en-US" dirty="0" smtClean="0"/>
              <a:t>Role of the FAA</a:t>
            </a:r>
          </a:p>
          <a:p>
            <a:r>
              <a:rPr lang="en-US" dirty="0" smtClean="0"/>
              <a:t>What is “National Airspace”</a:t>
            </a:r>
          </a:p>
          <a:p>
            <a:r>
              <a:rPr lang="en-US" dirty="0" smtClean="0"/>
              <a:t>Federal Law</a:t>
            </a:r>
          </a:p>
          <a:p>
            <a:r>
              <a:rPr lang="en-US" dirty="0" smtClean="0"/>
              <a:t>State Law</a:t>
            </a:r>
          </a:p>
          <a:p>
            <a:r>
              <a:rPr lang="en-US" dirty="0" smtClean="0"/>
              <a:t>Part 107</a:t>
            </a:r>
          </a:p>
          <a:p>
            <a:r>
              <a:rPr lang="en-US" dirty="0" smtClean="0"/>
              <a:t>Public vs Private Operations</a:t>
            </a:r>
          </a:p>
          <a:p>
            <a:r>
              <a:rPr lang="en-US" dirty="0" smtClean="0"/>
              <a:t>What is required for a successful drone program</a:t>
            </a:r>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4</a:t>
            </a:fld>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953248" y="679572"/>
            <a:ext cx="3248439" cy="48691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146553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Drone?(UAS, UAV, RPAS)</a:t>
            </a:r>
            <a:endParaRPr lang="en-US" dirty="0"/>
          </a:p>
        </p:txBody>
      </p:sp>
      <p:sp>
        <p:nvSpPr>
          <p:cNvPr id="3" name="Text Placeholder 2"/>
          <p:cNvSpPr>
            <a:spLocks noGrp="1"/>
          </p:cNvSpPr>
          <p:nvPr>
            <p:ph type="body" idx="1"/>
          </p:nvPr>
        </p:nvSpPr>
        <p:spPr/>
        <p:txBody>
          <a:bodyPr/>
          <a:lstStyle/>
          <a:p>
            <a:r>
              <a:rPr lang="en-US" dirty="0" smtClean="0"/>
              <a:t>Tier 1</a:t>
            </a:r>
            <a:endParaRPr lang="en-US" dirty="0"/>
          </a:p>
        </p:txBody>
      </p:sp>
      <p:pic>
        <p:nvPicPr>
          <p:cNvPr id="14" name="Picture Placeholder 13"/>
          <p:cNvPicPr>
            <a:picLocks noGrp="1" noChangeAspect="1"/>
          </p:cNvPicPr>
          <p:nvPr>
            <p:ph type="pic" idx="15"/>
          </p:nvPr>
        </p:nvPicPr>
        <p:blipFill>
          <a:blip r:embed="rId2" cstate="screen">
            <a:extLst>
              <a:ext uri="{28A0092B-C50C-407E-A947-70E740481C1C}">
                <a14:useLocalDpi xmlns:a14="http://schemas.microsoft.com/office/drawing/2010/main"/>
              </a:ext>
            </a:extLst>
          </a:blip>
          <a:srcRect/>
          <a:stretch>
            <a:fillRect/>
          </a:stretch>
        </p:blipFill>
        <p:spPr/>
      </p:pic>
      <p:sp>
        <p:nvSpPr>
          <p:cNvPr id="5" name="Text Placeholder 4"/>
          <p:cNvSpPr>
            <a:spLocks noGrp="1"/>
          </p:cNvSpPr>
          <p:nvPr>
            <p:ph type="body" sz="half" idx="18"/>
          </p:nvPr>
        </p:nvSpPr>
        <p:spPr/>
        <p:txBody>
          <a:bodyPr/>
          <a:lstStyle/>
          <a:p>
            <a:r>
              <a:rPr lang="en-US" dirty="0" smtClean="0"/>
              <a:t>Less than 55 Pounds</a:t>
            </a:r>
          </a:p>
          <a:p>
            <a:r>
              <a:rPr lang="en-US" dirty="0" smtClean="0"/>
              <a:t>Commercial Market</a:t>
            </a:r>
          </a:p>
          <a:p>
            <a:endParaRPr lang="en-US" dirty="0"/>
          </a:p>
        </p:txBody>
      </p:sp>
      <p:sp>
        <p:nvSpPr>
          <p:cNvPr id="6" name="Text Placeholder 5"/>
          <p:cNvSpPr>
            <a:spLocks noGrp="1"/>
          </p:cNvSpPr>
          <p:nvPr>
            <p:ph type="body" sz="quarter" idx="3"/>
          </p:nvPr>
        </p:nvSpPr>
        <p:spPr/>
        <p:txBody>
          <a:bodyPr/>
          <a:lstStyle/>
          <a:p>
            <a:r>
              <a:rPr lang="en-US" dirty="0" smtClean="0"/>
              <a:t>Tier 2</a:t>
            </a:r>
            <a:endParaRPr lang="en-US" dirty="0"/>
          </a:p>
        </p:txBody>
      </p:sp>
      <p:pic>
        <p:nvPicPr>
          <p:cNvPr id="15" name="Picture Placeholder 14"/>
          <p:cNvPicPr>
            <a:picLocks noGrp="1" noChangeAspect="1"/>
          </p:cNvPicPr>
          <p:nvPr>
            <p:ph type="pic" idx="21"/>
          </p:nvPr>
        </p:nvPicPr>
        <p:blipFill>
          <a:blip r:embed="rId3" cstate="screen">
            <a:extLst>
              <a:ext uri="{28A0092B-C50C-407E-A947-70E740481C1C}">
                <a14:useLocalDpi xmlns:a14="http://schemas.microsoft.com/office/drawing/2010/main"/>
              </a:ext>
            </a:extLst>
          </a:blip>
          <a:srcRect/>
          <a:stretch>
            <a:fillRect/>
          </a:stretch>
        </p:blipFill>
        <p:spPr/>
      </p:pic>
      <p:sp>
        <p:nvSpPr>
          <p:cNvPr id="8" name="Text Placeholder 7"/>
          <p:cNvSpPr>
            <a:spLocks noGrp="1"/>
          </p:cNvSpPr>
          <p:nvPr>
            <p:ph type="body" sz="half" idx="19"/>
          </p:nvPr>
        </p:nvSpPr>
        <p:spPr/>
        <p:txBody>
          <a:bodyPr/>
          <a:lstStyle/>
          <a:p>
            <a:r>
              <a:rPr lang="en-US" dirty="0" smtClean="0"/>
              <a:t>Significant Infrastructure</a:t>
            </a:r>
          </a:p>
          <a:p>
            <a:r>
              <a:rPr lang="en-US" dirty="0" smtClean="0"/>
              <a:t>Long Endurance</a:t>
            </a:r>
            <a:endParaRPr lang="en-US" dirty="0"/>
          </a:p>
        </p:txBody>
      </p:sp>
      <p:sp>
        <p:nvSpPr>
          <p:cNvPr id="9" name="Text Placeholder 8"/>
          <p:cNvSpPr>
            <a:spLocks noGrp="1"/>
          </p:cNvSpPr>
          <p:nvPr>
            <p:ph type="body" sz="quarter" idx="13"/>
          </p:nvPr>
        </p:nvSpPr>
        <p:spPr/>
        <p:txBody>
          <a:bodyPr/>
          <a:lstStyle/>
          <a:p>
            <a:r>
              <a:rPr lang="en-US" dirty="0" smtClean="0"/>
              <a:t>Tier 3/4</a:t>
            </a:r>
            <a:endParaRPr lang="en-US" dirty="0"/>
          </a:p>
        </p:txBody>
      </p:sp>
      <p:pic>
        <p:nvPicPr>
          <p:cNvPr id="16" name="Picture Placeholder 15"/>
          <p:cNvPicPr>
            <a:picLocks noGrp="1" noChangeAspect="1"/>
          </p:cNvPicPr>
          <p:nvPr>
            <p:ph type="pic" idx="22"/>
          </p:nvPr>
        </p:nvPicPr>
        <p:blipFill>
          <a:blip r:embed="rId4" cstate="screen">
            <a:extLst>
              <a:ext uri="{28A0092B-C50C-407E-A947-70E740481C1C}">
                <a14:useLocalDpi xmlns:a14="http://schemas.microsoft.com/office/drawing/2010/main"/>
              </a:ext>
            </a:extLst>
          </a:blip>
          <a:srcRect/>
          <a:stretch>
            <a:fillRect/>
          </a:stretch>
        </p:blipFill>
        <p:spPr/>
      </p:pic>
      <p:sp>
        <p:nvSpPr>
          <p:cNvPr id="11" name="Text Placeholder 10"/>
          <p:cNvSpPr>
            <a:spLocks noGrp="1"/>
          </p:cNvSpPr>
          <p:nvPr>
            <p:ph type="body" sz="half" idx="20"/>
          </p:nvPr>
        </p:nvSpPr>
        <p:spPr/>
        <p:txBody>
          <a:bodyPr/>
          <a:lstStyle/>
          <a:p>
            <a:r>
              <a:rPr lang="en-US" dirty="0" smtClean="0"/>
              <a:t>Normally for government operations</a:t>
            </a:r>
            <a:endParaRPr lang="en-US" dirty="0"/>
          </a:p>
        </p:txBody>
      </p:sp>
      <p:sp>
        <p:nvSpPr>
          <p:cNvPr id="13" name="Slide Number Placeholder 12"/>
          <p:cNvSpPr>
            <a:spLocks noGrp="1"/>
          </p:cNvSpPr>
          <p:nvPr>
            <p:ph type="sldNum" sz="quarter" idx="12"/>
          </p:nvPr>
        </p:nvSpPr>
        <p:spPr/>
        <p:txBody>
          <a:bodyPr/>
          <a:lstStyle/>
          <a:p>
            <a:fld id="{D57F1E4F-1CFF-5643-939E-02111984F565}" type="slidenum">
              <a:rPr lang="en-US" smtClean="0"/>
              <a:t>5</a:t>
            </a:fld>
            <a:endParaRPr lang="en-US" dirty="0"/>
          </a:p>
        </p:txBody>
      </p:sp>
    </p:spTree>
    <p:extLst>
      <p:ext uri="{BB962C8B-B14F-4D97-AF65-F5344CB8AC3E}">
        <p14:creationId xmlns:p14="http://schemas.microsoft.com/office/powerpoint/2010/main" val="17539890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a:hlinkClick r:id="rId2"/>
          </p:cNvPr>
          <p:cNvPicPr>
            <a:picLocks noGrp="1" noChangeAspect="1"/>
          </p:cNvPicPr>
          <p:nvPr>
            <p:ph idx="1"/>
          </p:nvPr>
        </p:nvPicPr>
        <p:blipFill rotWithShape="1">
          <a:blip r:embed="rId3">
            <a:alphaModFix/>
            <a:extLst>
              <a:ext uri="{28A0092B-C50C-407E-A947-70E740481C1C}">
                <a14:useLocalDpi xmlns:a14="http://schemas.microsoft.com/office/drawing/2010/main" val="0"/>
              </a:ext>
            </a:extLst>
          </a:blip>
          <a:srcRect t="21518" r="1889" b="9517"/>
          <a:stretch/>
        </p:blipFill>
        <p:spPr>
          <a:xfrm>
            <a:off x="0" y="0"/>
            <a:ext cx="12192000" cy="6858000"/>
          </a:xfrm>
        </p:spPr>
      </p:pic>
      <p:sp>
        <p:nvSpPr>
          <p:cNvPr id="14" name="Title 13"/>
          <p:cNvSpPr>
            <a:spLocks noGrp="1"/>
          </p:cNvSpPr>
          <p:nvPr>
            <p:ph type="title"/>
          </p:nvPr>
        </p:nvSpPr>
        <p:spPr/>
        <p:txBody>
          <a:bodyPr/>
          <a:lstStyle/>
          <a:p>
            <a:r>
              <a:rPr lang="en-US" dirty="0" smtClean="0"/>
              <a:t>Drone Video</a:t>
            </a:r>
            <a:endParaRPr lang="en-US" dirty="0"/>
          </a:p>
        </p:txBody>
      </p:sp>
      <p:sp>
        <p:nvSpPr>
          <p:cNvPr id="3" name="TextBox 2">
            <a:hlinkClick r:id="rId2"/>
          </p:cNvPr>
          <p:cNvSpPr txBox="1"/>
          <p:nvPr/>
        </p:nvSpPr>
        <p:spPr>
          <a:xfrm>
            <a:off x="1040271" y="1247112"/>
            <a:ext cx="2167120"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dirty="0" smtClean="0">
                <a:solidFill>
                  <a:schemeClr val="bg1"/>
                </a:solidFill>
                <a:hlinkClick r:id="rId2"/>
              </a:rPr>
              <a:t>Video Link</a:t>
            </a:r>
            <a:endParaRPr lang="en-US" dirty="0">
              <a:solidFill>
                <a:schemeClr val="bg1"/>
              </a:solidFill>
            </a:endParaRPr>
          </a:p>
        </p:txBody>
      </p:sp>
    </p:spTree>
    <p:extLst>
      <p:ext uri="{BB962C8B-B14F-4D97-AF65-F5344CB8AC3E}">
        <p14:creationId xmlns:p14="http://schemas.microsoft.com/office/powerpoint/2010/main" val="14598343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Drone Data</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25872336"/>
              </p:ext>
            </p:extLst>
          </p:nvPr>
        </p:nvGraphicFramePr>
        <p:xfrm>
          <a:off x="1065581" y="1063416"/>
          <a:ext cx="9706058" cy="5059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D57F1E4F-1CFF-5643-939E-02111984F565}" type="slidenum">
              <a:rPr lang="en-US" smtClean="0"/>
              <a:t>7</a:t>
            </a:fld>
            <a:endParaRPr lang="en-US" dirty="0"/>
          </a:p>
        </p:txBody>
      </p:sp>
    </p:spTree>
    <p:extLst>
      <p:ext uri="{BB962C8B-B14F-4D97-AF65-F5344CB8AC3E}">
        <p14:creationId xmlns:p14="http://schemas.microsoft.com/office/powerpoint/2010/main" val="18386070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Federal Aviation Administration</a:t>
            </a:r>
            <a:endParaRPr lang="en-US" dirty="0"/>
          </a:p>
        </p:txBody>
      </p:sp>
      <p:sp>
        <p:nvSpPr>
          <p:cNvPr id="3" name="Content Placeholder 2"/>
          <p:cNvSpPr>
            <a:spLocks noGrp="1"/>
          </p:cNvSpPr>
          <p:nvPr>
            <p:ph idx="1"/>
          </p:nvPr>
        </p:nvSpPr>
        <p:spPr>
          <a:xfrm>
            <a:off x="471341" y="1247224"/>
            <a:ext cx="8946541" cy="2557447"/>
          </a:xfrm>
        </p:spPr>
        <p:txBody>
          <a:bodyPr/>
          <a:lstStyle/>
          <a:p>
            <a:r>
              <a:rPr lang="en-US" dirty="0"/>
              <a:t>General authority to promote safe flight of civil aircraft in air commerce. </a:t>
            </a:r>
          </a:p>
          <a:p>
            <a:pPr lvl="1"/>
            <a:r>
              <a:rPr lang="en-US" dirty="0"/>
              <a:t>49 U.S.C. § 44701</a:t>
            </a:r>
          </a:p>
          <a:p>
            <a:r>
              <a:rPr lang="en-US" dirty="0"/>
              <a:t>Authority to prescribe air traffic regulations to protect aircraft and people and property on the ground.</a:t>
            </a:r>
          </a:p>
          <a:p>
            <a:pPr lvl="1"/>
            <a:r>
              <a:rPr lang="en-US" dirty="0"/>
              <a:t>49 U.S.C. § 40103(b)</a:t>
            </a:r>
          </a:p>
          <a:p>
            <a:r>
              <a:rPr lang="en-US" dirty="0"/>
              <a:t>Regulatory authority from the ground up</a:t>
            </a:r>
            <a:r>
              <a:rPr lang="en-US" dirty="0" smtClean="0"/>
              <a:t>.</a:t>
            </a:r>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8</a:t>
            </a:fld>
            <a:endParaRPr lang="en-US" dirty="0"/>
          </a:p>
        </p:txBody>
      </p:sp>
      <p:sp>
        <p:nvSpPr>
          <p:cNvPr id="5" name="TextBox 4"/>
          <p:cNvSpPr txBox="1"/>
          <p:nvPr/>
        </p:nvSpPr>
        <p:spPr>
          <a:xfrm>
            <a:off x="222154" y="3804671"/>
            <a:ext cx="11490746" cy="2246769"/>
          </a:xfrm>
          <a:prstGeom prst="rect">
            <a:avLst/>
          </a:prstGeom>
          <a:noFill/>
        </p:spPr>
        <p:txBody>
          <a:bodyPr wrap="square" rtlCol="0">
            <a:spAutoFit/>
          </a:bodyPr>
          <a:lstStyle/>
          <a:p>
            <a:pPr marL="285750" indent="-285750">
              <a:buFont typeface="Arial" charset="0"/>
              <a:buChar char="•"/>
            </a:pPr>
            <a:r>
              <a:rPr lang="en-US" sz="1400" b="1" dirty="0">
                <a:solidFill>
                  <a:schemeClr val="bg1"/>
                </a:solidFill>
              </a:rPr>
              <a:t>Unmanned Aircraft - </a:t>
            </a:r>
            <a:r>
              <a:rPr lang="en-US" sz="1400" dirty="0">
                <a:solidFill>
                  <a:schemeClr val="bg1"/>
                </a:solidFill>
              </a:rPr>
              <a:t>“An aircraft that is operated without the possibility of direct human intervention from within or on the aircraft</a:t>
            </a:r>
            <a:r>
              <a:rPr lang="en-US" sz="1400" dirty="0" smtClean="0">
                <a:solidFill>
                  <a:schemeClr val="bg1"/>
                </a:solidFill>
              </a:rPr>
              <a:t>.”</a:t>
            </a:r>
          </a:p>
          <a:p>
            <a:endParaRPr lang="en-US" sz="1400" dirty="0">
              <a:solidFill>
                <a:schemeClr val="bg1"/>
              </a:solidFill>
            </a:endParaRPr>
          </a:p>
          <a:p>
            <a:pPr marL="285750" indent="-285750">
              <a:buFont typeface="Arial" charset="0"/>
              <a:buChar char="•"/>
            </a:pPr>
            <a:r>
              <a:rPr lang="en-US" sz="1400" b="1" dirty="0">
                <a:solidFill>
                  <a:schemeClr val="bg1"/>
                </a:solidFill>
              </a:rPr>
              <a:t>Unmanned Aircraft System -  </a:t>
            </a:r>
            <a:r>
              <a:rPr lang="en-US" sz="1400" dirty="0">
                <a:solidFill>
                  <a:schemeClr val="bg1"/>
                </a:solidFill>
              </a:rPr>
              <a:t>“An unmanned aircraft and associated elements . . . that are required for the pilot in command to operate safely and efficiently in the National Airspace System</a:t>
            </a:r>
            <a:r>
              <a:rPr lang="en-US" sz="1400" dirty="0" smtClean="0">
                <a:solidFill>
                  <a:schemeClr val="bg1"/>
                </a:solidFill>
              </a:rPr>
              <a:t>.” Sec</a:t>
            </a:r>
            <a:r>
              <a:rPr lang="en-US" sz="1400" dirty="0">
                <a:solidFill>
                  <a:schemeClr val="bg1"/>
                </a:solidFill>
              </a:rPr>
              <a:t>. 331, P.L. 112-95, Feb. 14, 2012</a:t>
            </a:r>
          </a:p>
          <a:p>
            <a:pPr marL="285750" indent="-285750">
              <a:buFont typeface="Arial" charset="0"/>
              <a:buChar char="•"/>
            </a:pPr>
            <a:endParaRPr lang="en-US" sz="1400" b="1" dirty="0" smtClean="0">
              <a:solidFill>
                <a:schemeClr val="bg1"/>
              </a:solidFill>
            </a:endParaRPr>
          </a:p>
          <a:p>
            <a:pPr marL="285750" indent="-285750">
              <a:buFont typeface="Arial" charset="0"/>
              <a:buChar char="•"/>
            </a:pPr>
            <a:r>
              <a:rPr lang="en-US" sz="1400" b="1" dirty="0" smtClean="0">
                <a:solidFill>
                  <a:schemeClr val="bg1"/>
                </a:solidFill>
              </a:rPr>
              <a:t>Definition </a:t>
            </a:r>
            <a:r>
              <a:rPr lang="en-US" sz="1400" b="1" dirty="0">
                <a:solidFill>
                  <a:schemeClr val="bg1"/>
                </a:solidFill>
              </a:rPr>
              <a:t>of “Aircraft” – </a:t>
            </a:r>
            <a:endParaRPr lang="en-US" sz="1400" dirty="0">
              <a:solidFill>
                <a:schemeClr val="bg1"/>
              </a:solidFill>
            </a:endParaRPr>
          </a:p>
          <a:p>
            <a:pPr marL="742950" lvl="1" indent="-285750">
              <a:buFont typeface="Arial" charset="0"/>
              <a:buChar char="•"/>
            </a:pPr>
            <a:r>
              <a:rPr lang="en-US" sz="1400" dirty="0">
                <a:solidFill>
                  <a:schemeClr val="bg1"/>
                </a:solidFill>
              </a:rPr>
              <a:t>49 U.S.C. § 40102(a)(6) defines an “aircraft” as “any contrivance invented, used, or designed to navigate or fly in the air.”</a:t>
            </a:r>
          </a:p>
          <a:p>
            <a:pPr marL="742950" lvl="1" indent="-285750">
              <a:buFont typeface="Arial" charset="0"/>
              <a:buChar char="•"/>
            </a:pPr>
            <a:r>
              <a:rPr lang="en-US" sz="1400" dirty="0">
                <a:solidFill>
                  <a:schemeClr val="bg1"/>
                </a:solidFill>
              </a:rPr>
              <a:t>14 C.F.R. § 1.1 defines an “aircraft” as “a device that is used or intended to be used for flight in the air.”</a:t>
            </a:r>
          </a:p>
          <a:p>
            <a:endParaRPr lang="en-US" sz="1400" dirty="0"/>
          </a:p>
        </p:txBody>
      </p:sp>
    </p:spTree>
    <p:extLst>
      <p:ext uri="{BB962C8B-B14F-4D97-AF65-F5344CB8AC3E}">
        <p14:creationId xmlns:p14="http://schemas.microsoft.com/office/powerpoint/2010/main" val="6945633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107- Small UAS Rule </a:t>
            </a:r>
            <a:endParaRPr lang="en-US" dirty="0"/>
          </a:p>
        </p:txBody>
      </p:sp>
      <p:pic>
        <p:nvPicPr>
          <p:cNvPr id="5" name="Content Placeholder 4"/>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7808070" y="1063416"/>
            <a:ext cx="3310172" cy="41345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Slide Number Placeholder 3"/>
          <p:cNvSpPr>
            <a:spLocks noGrp="1"/>
          </p:cNvSpPr>
          <p:nvPr>
            <p:ph type="sldNum" sz="quarter" idx="12"/>
          </p:nvPr>
        </p:nvSpPr>
        <p:spPr/>
        <p:txBody>
          <a:bodyPr/>
          <a:lstStyle/>
          <a:p>
            <a:fld id="{D57F1E4F-1CFF-5643-939E-02111984F565}" type="slidenum">
              <a:rPr lang="en-US" smtClean="0"/>
              <a:t>9</a:t>
            </a:fld>
            <a:endParaRPr lang="en-US" dirty="0"/>
          </a:p>
        </p:txBody>
      </p:sp>
      <p:sp>
        <p:nvSpPr>
          <p:cNvPr id="6" name="TextBox 5"/>
          <p:cNvSpPr txBox="1"/>
          <p:nvPr/>
        </p:nvSpPr>
        <p:spPr>
          <a:xfrm>
            <a:off x="519408" y="1152983"/>
            <a:ext cx="7296017" cy="5632311"/>
          </a:xfrm>
          <a:prstGeom prst="rect">
            <a:avLst/>
          </a:prstGeom>
          <a:noFill/>
        </p:spPr>
        <p:txBody>
          <a:bodyPr wrap="square" rtlCol="0">
            <a:spAutoFit/>
          </a:bodyPr>
          <a:lstStyle/>
          <a:p>
            <a:pPr marL="285750" indent="-285750">
              <a:buFont typeface="Arial" charset="0"/>
              <a:buChar char="•"/>
            </a:pPr>
            <a:r>
              <a:rPr lang="en-US" sz="1200" dirty="0">
                <a:solidFill>
                  <a:schemeClr val="bg1"/>
                </a:solidFill>
              </a:rPr>
              <a:t>Pilots of a small UAS would be considered “operators”.</a:t>
            </a:r>
          </a:p>
          <a:p>
            <a:pPr marL="285750" indent="-285750">
              <a:buFont typeface="Arial" charset="0"/>
              <a:buChar char="•"/>
            </a:pPr>
            <a:r>
              <a:rPr lang="en-US" sz="1200" dirty="0">
                <a:solidFill>
                  <a:schemeClr val="bg1"/>
                </a:solidFill>
              </a:rPr>
              <a:t>Operators would be required to:</a:t>
            </a:r>
          </a:p>
          <a:p>
            <a:pPr marL="742950" lvl="1" indent="-285750">
              <a:buFont typeface="Arial" charset="0"/>
              <a:buChar char="•"/>
            </a:pPr>
            <a:r>
              <a:rPr lang="en-US" sz="1200" dirty="0">
                <a:solidFill>
                  <a:schemeClr val="bg1"/>
                </a:solidFill>
              </a:rPr>
              <a:t>Pass an initial aeronautical knowledge test at an FAA-approved knowledge testing center.</a:t>
            </a:r>
          </a:p>
          <a:p>
            <a:pPr marL="285750" indent="-285750">
              <a:buFont typeface="Arial" charset="0"/>
              <a:buChar char="•"/>
            </a:pPr>
            <a:r>
              <a:rPr lang="en-US" sz="1200" dirty="0">
                <a:solidFill>
                  <a:schemeClr val="bg1"/>
                </a:solidFill>
              </a:rPr>
              <a:t>Unmanned aircraft must weigh less than 55 lbs. (25 kg).</a:t>
            </a:r>
          </a:p>
          <a:p>
            <a:pPr marL="285750" indent="-285750">
              <a:buFont typeface="Arial" charset="0"/>
              <a:buChar char="•"/>
            </a:pPr>
            <a:r>
              <a:rPr lang="en-US" sz="1200" dirty="0">
                <a:solidFill>
                  <a:schemeClr val="bg1"/>
                </a:solidFill>
              </a:rPr>
              <a:t>Visual line-of-sight (VLOS) only; the unmanned aircraft must remain within VLOS of the operator or visual observer.</a:t>
            </a:r>
          </a:p>
          <a:p>
            <a:pPr marL="285750" indent="-285750">
              <a:buFont typeface="Arial" charset="0"/>
              <a:buChar char="•"/>
            </a:pPr>
            <a:r>
              <a:rPr lang="en-US" sz="1200" dirty="0">
                <a:solidFill>
                  <a:schemeClr val="bg1"/>
                </a:solidFill>
              </a:rPr>
              <a:t>At all times the small unmanned aircraft must remain close enough to the operator for the operator to be capable of seeing the aircraft with vision unaided by any device other than corrective lenses.</a:t>
            </a:r>
          </a:p>
          <a:p>
            <a:pPr marL="285750" indent="-285750">
              <a:buFont typeface="Arial" charset="0"/>
              <a:buChar char="•"/>
            </a:pPr>
            <a:r>
              <a:rPr lang="en-US" sz="1200" dirty="0">
                <a:solidFill>
                  <a:schemeClr val="bg1"/>
                </a:solidFill>
              </a:rPr>
              <a:t>Small unmanned aircraft may not operate over any persons not directly involved in the operation.</a:t>
            </a:r>
          </a:p>
          <a:p>
            <a:pPr marL="285750" indent="-285750">
              <a:buFont typeface="Arial" charset="0"/>
              <a:buChar char="•"/>
            </a:pPr>
            <a:r>
              <a:rPr lang="en-US" sz="1200" dirty="0">
                <a:solidFill>
                  <a:schemeClr val="bg1"/>
                </a:solidFill>
              </a:rPr>
              <a:t>Daylight-only operations (official sunrise to official sunset, local time).</a:t>
            </a:r>
          </a:p>
          <a:p>
            <a:pPr marL="285750" indent="-285750">
              <a:buFont typeface="Arial" charset="0"/>
              <a:buChar char="•"/>
            </a:pPr>
            <a:r>
              <a:rPr lang="en-US" sz="1200" dirty="0">
                <a:solidFill>
                  <a:schemeClr val="bg1"/>
                </a:solidFill>
              </a:rPr>
              <a:t>Must yield right-of-way to other aircraft, manned or unmanned.</a:t>
            </a:r>
          </a:p>
          <a:p>
            <a:pPr marL="285750" indent="-285750">
              <a:buFont typeface="Arial" charset="0"/>
              <a:buChar char="•"/>
            </a:pPr>
            <a:r>
              <a:rPr lang="en-US" sz="1200" dirty="0">
                <a:solidFill>
                  <a:schemeClr val="bg1"/>
                </a:solidFill>
              </a:rPr>
              <a:t>May use visual observer (VO) but not required.</a:t>
            </a:r>
          </a:p>
          <a:p>
            <a:pPr marL="285750" indent="-285750">
              <a:buFont typeface="Arial" charset="0"/>
              <a:buChar char="•"/>
            </a:pPr>
            <a:r>
              <a:rPr lang="en-US" sz="1200" dirty="0">
                <a:solidFill>
                  <a:schemeClr val="bg1"/>
                </a:solidFill>
              </a:rPr>
              <a:t>First-person view camera cannot satisfy “see-and-avoid” requirement but can be used as long as requirement is satisfied in other ways.</a:t>
            </a:r>
          </a:p>
          <a:p>
            <a:pPr marL="285750" indent="-285750">
              <a:buFont typeface="Arial" charset="0"/>
              <a:buChar char="•"/>
            </a:pPr>
            <a:r>
              <a:rPr lang="en-US" sz="1200" dirty="0">
                <a:solidFill>
                  <a:schemeClr val="bg1"/>
                </a:solidFill>
              </a:rPr>
              <a:t>Maximum airspeed of 100 mph (87 knots).</a:t>
            </a:r>
          </a:p>
          <a:p>
            <a:pPr marL="285750" indent="-285750">
              <a:buFont typeface="Arial" charset="0"/>
              <a:buChar char="•"/>
            </a:pPr>
            <a:r>
              <a:rPr lang="en-US" sz="1200" dirty="0">
                <a:solidFill>
                  <a:schemeClr val="bg1"/>
                </a:solidFill>
              </a:rPr>
              <a:t>Maximum altitude of 500 feet above ground level.</a:t>
            </a:r>
          </a:p>
          <a:p>
            <a:pPr marL="285750" indent="-285750">
              <a:buFont typeface="Arial" charset="0"/>
              <a:buChar char="•"/>
            </a:pPr>
            <a:r>
              <a:rPr lang="en-US" sz="1200" dirty="0">
                <a:solidFill>
                  <a:schemeClr val="bg1"/>
                </a:solidFill>
              </a:rPr>
              <a:t>Minimum weather visibility of 3 miles from control station.</a:t>
            </a:r>
          </a:p>
          <a:p>
            <a:pPr marL="285750" indent="-285750">
              <a:buFont typeface="Arial" charset="0"/>
              <a:buChar char="•"/>
            </a:pPr>
            <a:r>
              <a:rPr lang="en-US" sz="1200" dirty="0">
                <a:solidFill>
                  <a:schemeClr val="bg1"/>
                </a:solidFill>
              </a:rPr>
              <a:t>No operations are allowed in Class A (18,000 feet &amp; above) airspace.</a:t>
            </a:r>
          </a:p>
          <a:p>
            <a:pPr marL="285750" indent="-285750">
              <a:buFont typeface="Arial" charset="0"/>
              <a:buChar char="•"/>
            </a:pPr>
            <a:r>
              <a:rPr lang="en-US" sz="1200" dirty="0">
                <a:solidFill>
                  <a:schemeClr val="bg1"/>
                </a:solidFill>
              </a:rPr>
              <a:t>Operations in Class B, C, D and E airspace are allowed with the required ATC permission.</a:t>
            </a:r>
          </a:p>
          <a:p>
            <a:pPr marL="285750" indent="-285750">
              <a:buFont typeface="Arial" charset="0"/>
              <a:buChar char="•"/>
            </a:pPr>
            <a:r>
              <a:rPr lang="en-US" sz="1200" dirty="0">
                <a:solidFill>
                  <a:schemeClr val="bg1"/>
                </a:solidFill>
              </a:rPr>
              <a:t>Operations in Class G airspace are allowed without ATC permission</a:t>
            </a:r>
          </a:p>
          <a:p>
            <a:pPr marL="285750" indent="-285750">
              <a:buFont typeface="Arial" charset="0"/>
              <a:buChar char="•"/>
            </a:pPr>
            <a:r>
              <a:rPr lang="en-US" sz="1200" dirty="0">
                <a:solidFill>
                  <a:schemeClr val="bg1"/>
                </a:solidFill>
              </a:rPr>
              <a:t>No person may act as an operator or VO for more than one unmanned aircraft operation at one time.</a:t>
            </a:r>
          </a:p>
          <a:p>
            <a:pPr marL="285750" indent="-285750">
              <a:buFont typeface="Arial" charset="0"/>
              <a:buChar char="•"/>
            </a:pPr>
            <a:r>
              <a:rPr lang="en-US" sz="1200" dirty="0">
                <a:solidFill>
                  <a:schemeClr val="bg1"/>
                </a:solidFill>
              </a:rPr>
              <a:t>No careless or reckless operations.</a:t>
            </a:r>
          </a:p>
          <a:p>
            <a:pPr marL="285750" indent="-285750">
              <a:buFont typeface="Arial" charset="0"/>
              <a:buChar char="•"/>
            </a:pPr>
            <a:r>
              <a:rPr lang="en-US" sz="1200" dirty="0">
                <a:solidFill>
                  <a:schemeClr val="bg1"/>
                </a:solidFill>
              </a:rPr>
              <a:t>Requires preflight inspection by the operator.</a:t>
            </a:r>
          </a:p>
          <a:p>
            <a:pPr marL="285750" indent="-285750">
              <a:buFont typeface="Arial" charset="0"/>
              <a:buChar char="•"/>
            </a:pPr>
            <a:r>
              <a:rPr lang="en-US" sz="1200" dirty="0">
                <a:solidFill>
                  <a:schemeClr val="bg1"/>
                </a:solidFill>
              </a:rPr>
              <a:t>A person may not operate a small unmanned aircraft if he or she knows or has reason to know of any physical or mental condition that would interfere with the safe operation of a small UAS.</a:t>
            </a: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18422" y="2974810"/>
            <a:ext cx="2913614" cy="37848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p:cNvSpPr txBox="1"/>
          <p:nvPr/>
        </p:nvSpPr>
        <p:spPr>
          <a:xfrm>
            <a:off x="9723175" y="6498058"/>
            <a:ext cx="1893914" cy="26161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100" dirty="0" smtClean="0"/>
              <a:t>151 Pages of </a:t>
            </a:r>
            <a:r>
              <a:rPr lang="en-US" sz="1100" smtClean="0"/>
              <a:t>fine print</a:t>
            </a:r>
            <a:endParaRPr lang="en-US" sz="1100"/>
          </a:p>
        </p:txBody>
      </p:sp>
    </p:spTree>
    <p:extLst>
      <p:ext uri="{BB962C8B-B14F-4D97-AF65-F5344CB8AC3E}">
        <p14:creationId xmlns:p14="http://schemas.microsoft.com/office/powerpoint/2010/main" val="7745614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Federal Pre-Emption</a:t>
            </a:r>
            <a:endParaRPr lang="en-US" dirty="0"/>
          </a:p>
        </p:txBody>
      </p:sp>
      <p:sp>
        <p:nvSpPr>
          <p:cNvPr id="3" name="Content Placeholder 2"/>
          <p:cNvSpPr>
            <a:spLocks noGrp="1"/>
          </p:cNvSpPr>
          <p:nvPr>
            <p:ph idx="1"/>
          </p:nvPr>
        </p:nvSpPr>
        <p:spPr>
          <a:xfrm>
            <a:off x="812090" y="1310854"/>
            <a:ext cx="9237763" cy="4937546"/>
          </a:xfrm>
        </p:spPr>
        <p:txBody>
          <a:bodyPr>
            <a:normAutofit fontScale="77500" lnSpcReduction="20000"/>
          </a:bodyPr>
          <a:lstStyle/>
          <a:p>
            <a:pPr algn="just"/>
            <a:r>
              <a:rPr lang="en-US" sz="1800" dirty="0"/>
              <a:t>(Mandatory authority for independent agencies created by executive order and Cabinet departments; not binding on judicially-created tribunals; congressionally-created independent regulatory agencies are encouraged to comply)</a:t>
            </a:r>
          </a:p>
          <a:p>
            <a:pPr algn="just"/>
            <a:r>
              <a:rPr lang="en-US" sz="1800" dirty="0"/>
              <a:t>Executive Order 13132 of August 4, 1999 - See 64 Fed. Reg. 43, 255 - August 10, 1999, Sec. 4. Special Requirements for Preemption.</a:t>
            </a:r>
          </a:p>
          <a:p>
            <a:pPr algn="just"/>
            <a:r>
              <a:rPr lang="en-US" sz="1800" dirty="0"/>
              <a:t>Agencies, in taking action that preempts State law, shall act in strict accordance with governing law.</a:t>
            </a:r>
          </a:p>
          <a:p>
            <a:pPr marL="800100" lvl="1" indent="-342900" algn="just">
              <a:buFont typeface="+mj-lt"/>
              <a:buAutoNum type="alphaLcParenR"/>
            </a:pPr>
            <a:r>
              <a:rPr lang="en-US" dirty="0"/>
              <a:t>Agencies shall construe, in regulations and otherwise, a Federal statute to preempt State law only where the statute contains an express preemption provision or there is some other clear evidence that the Congress intended preemption of State law, or where the exercise of State authority conflicts with the exercise of Federal authority under the Federal statute.</a:t>
            </a:r>
          </a:p>
          <a:p>
            <a:pPr marL="800100" lvl="1" indent="-342900" algn="just">
              <a:buFont typeface="+mj-lt"/>
              <a:buAutoNum type="alphaLcParenR"/>
            </a:pPr>
            <a:r>
              <a:rPr lang="en-US" dirty="0"/>
              <a:t>Where a Federal statute does not preempt State law (as addressed in subsection (a) of this section), agencies shall construe any authorization in the statute for the issuance of regulations as authorizing preemption of State law by rulemaking only when the exercise of State authority directly conflicts with the exercise of Federal authority under the Federal statute or there is clear evidence to conclude that the Congress intended the agency to have the authority to preempt State law.</a:t>
            </a:r>
          </a:p>
          <a:p>
            <a:pPr marL="800100" lvl="1" indent="-342900" algn="just">
              <a:buFont typeface="+mj-lt"/>
              <a:buAutoNum type="alphaLcParenR"/>
            </a:pPr>
            <a:r>
              <a:rPr lang="en-US" dirty="0"/>
              <a:t>Any regulatory preemption of State law shall be restricted to the minimum level necessary to achieve the objectives of the statute pursuant to which the regulations are promulgated.</a:t>
            </a:r>
          </a:p>
          <a:p>
            <a:pPr marL="800100" lvl="1" indent="-342900" algn="just">
              <a:buFont typeface="+mj-lt"/>
              <a:buAutoNum type="alphaLcParenR"/>
            </a:pPr>
            <a:r>
              <a:rPr lang="en-US" dirty="0"/>
              <a:t>When an agency foresees the possibility of a conflict between State law and Federally protected interests within its area of regulatory responsibility, the agency shall consult, to the extent practicable, with appropriate State and local officials in an effort to avoid such a conflict.</a:t>
            </a:r>
          </a:p>
          <a:p>
            <a:pPr marL="800100" lvl="1" indent="-342900" algn="just">
              <a:buFont typeface="+mj-lt"/>
              <a:buAutoNum type="alphaLcParenR"/>
            </a:pPr>
            <a:r>
              <a:rPr lang="en-US" dirty="0"/>
              <a:t>When an agency proposes to act through adjudication or rulemaking to preempt State law, the agency shall provide all affected State and local officials notice and an opportunity for appropriate participation in the proceedings.</a:t>
            </a:r>
          </a:p>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10</a:t>
            </a:fld>
            <a:endParaRPr lang="en-US" dirty="0"/>
          </a:p>
        </p:txBody>
      </p:sp>
    </p:spTree>
    <p:extLst>
      <p:ext uri="{BB962C8B-B14F-4D97-AF65-F5344CB8AC3E}">
        <p14:creationId xmlns:p14="http://schemas.microsoft.com/office/powerpoint/2010/main" val="10965808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Oregon </a:t>
            </a:r>
            <a:r>
              <a:rPr lang="en-US" dirty="0"/>
              <a:t>Laws </a:t>
            </a:r>
            <a:r>
              <a:rPr lang="en-US" sz="2000" dirty="0"/>
              <a:t>http://</a:t>
            </a:r>
            <a:r>
              <a:rPr lang="en-US" sz="2000" dirty="0" err="1"/>
              <a:t>www.oregon.gov</a:t>
            </a:r>
            <a:r>
              <a:rPr lang="en-US" sz="2000" dirty="0"/>
              <a:t>/aviation/pages/</a:t>
            </a:r>
            <a:r>
              <a:rPr lang="en-US" sz="2000" dirty="0" err="1"/>
              <a:t>index.aspx</a:t>
            </a:r>
            <a:endParaRPr lang="en-US" sz="2000" dirty="0"/>
          </a:p>
        </p:txBody>
      </p:sp>
      <p:sp>
        <p:nvSpPr>
          <p:cNvPr id="3" name="Content Placeholder 2"/>
          <p:cNvSpPr>
            <a:spLocks noGrp="1"/>
          </p:cNvSpPr>
          <p:nvPr>
            <p:ph idx="1"/>
          </p:nvPr>
        </p:nvSpPr>
        <p:spPr>
          <a:xfrm>
            <a:off x="344405" y="1309089"/>
            <a:ext cx="7826829" cy="4195481"/>
          </a:xfrm>
        </p:spPr>
        <p:txBody>
          <a:bodyPr>
            <a:normAutofit lnSpcReduction="10000"/>
          </a:bodyPr>
          <a:lstStyle/>
          <a:p>
            <a:r>
              <a:rPr lang="en-US" dirty="0" smtClean="0"/>
              <a:t>Defines what is an “Unmanned Aircraft System”</a:t>
            </a:r>
          </a:p>
          <a:p>
            <a:r>
              <a:rPr lang="en-US" dirty="0" smtClean="0"/>
              <a:t>Can not operate a Drone that is capable of forward firing of projectiles or operate the system to function as a dangerous weapon.</a:t>
            </a:r>
          </a:p>
          <a:p>
            <a:r>
              <a:rPr lang="en-US" dirty="0" smtClean="0"/>
              <a:t>Makes a Class A violation if you interfere with a aircraft in the air.</a:t>
            </a:r>
          </a:p>
          <a:p>
            <a:r>
              <a:rPr lang="en-US" dirty="0" smtClean="0"/>
              <a:t>Allows for civil prosecution if Drone is operated in a harassing manner</a:t>
            </a:r>
          </a:p>
          <a:p>
            <a:r>
              <a:rPr lang="en-US" dirty="0" smtClean="0"/>
              <a:t>Makes it a prosecutable offense to operate over “critical infrastructure” without authority</a:t>
            </a:r>
          </a:p>
          <a:p>
            <a:r>
              <a:rPr lang="en-US" dirty="0" smtClean="0"/>
              <a:t>Prohibits use of Drones for hunting and fishing</a:t>
            </a:r>
          </a:p>
          <a:p>
            <a:r>
              <a:rPr lang="en-US" u="sng" dirty="0" smtClean="0"/>
              <a:t>Defines Public Body Drone Policy </a:t>
            </a:r>
            <a:r>
              <a:rPr lang="mr-IN" dirty="0" smtClean="0"/>
              <a:t>–</a:t>
            </a:r>
            <a:r>
              <a:rPr lang="en-US" dirty="0"/>
              <a:t> </a:t>
            </a:r>
            <a:r>
              <a:rPr lang="en-US" dirty="0" smtClean="0"/>
              <a:t>(If you are funded by tax dollars you are a public body.)</a:t>
            </a:r>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11</a:t>
            </a:fld>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62674" y="1673860"/>
            <a:ext cx="3759200" cy="2819400"/>
          </a:xfrm>
          <a:prstGeom prst="rect">
            <a:avLst/>
          </a:prstGeom>
        </p:spPr>
      </p:pic>
    </p:spTree>
    <p:extLst>
      <p:ext uri="{BB962C8B-B14F-4D97-AF65-F5344CB8AC3E}">
        <p14:creationId xmlns:p14="http://schemas.microsoft.com/office/powerpoint/2010/main" val="13502058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Oregon Public Body Policies</a:t>
            </a:r>
            <a:endParaRPr lang="en-US" dirty="0"/>
          </a:p>
        </p:txBody>
      </p:sp>
      <p:sp>
        <p:nvSpPr>
          <p:cNvPr id="3" name="Content Placeholder 2"/>
          <p:cNvSpPr>
            <a:spLocks noGrp="1"/>
          </p:cNvSpPr>
          <p:nvPr>
            <p:ph idx="1"/>
          </p:nvPr>
        </p:nvSpPr>
        <p:spPr>
          <a:xfrm>
            <a:off x="265194" y="1570620"/>
            <a:ext cx="7938022" cy="4195481"/>
          </a:xfrm>
        </p:spPr>
        <p:txBody>
          <a:bodyPr>
            <a:normAutofit fontScale="92500" lnSpcReduction="20000"/>
          </a:bodyPr>
          <a:lstStyle/>
          <a:p>
            <a:r>
              <a:rPr lang="en-US" dirty="0"/>
              <a:t>SECTION 7. Policies and procedures for use of data. (1) A </a:t>
            </a:r>
            <a:r>
              <a:rPr lang="en-US" b="1" dirty="0"/>
              <a:t>public body </a:t>
            </a:r>
            <a:r>
              <a:rPr lang="en-US" dirty="0"/>
              <a:t>that operates an </a:t>
            </a:r>
            <a:r>
              <a:rPr lang="en-US" dirty="0" smtClean="0"/>
              <a:t>un-manned </a:t>
            </a:r>
            <a:r>
              <a:rPr lang="en-US" dirty="0"/>
              <a:t>aircraft system </a:t>
            </a:r>
            <a:r>
              <a:rPr lang="en-US" b="1" dirty="0"/>
              <a:t>shall establish policies and procedures </a:t>
            </a:r>
            <a:r>
              <a:rPr lang="en-US" dirty="0"/>
              <a:t>for the use, storage, accessing, sharing and retention of data, including but not limited to video and audio recordings, resulting from the operation of the unmanned aircraft system. </a:t>
            </a:r>
          </a:p>
          <a:p>
            <a:pPr lvl="1"/>
            <a:r>
              <a:rPr lang="en-US" dirty="0"/>
              <a:t>(2) The public body shall post the following information on the public body’s website or otherwise make the following information </a:t>
            </a:r>
            <a:r>
              <a:rPr lang="en-US" dirty="0" smtClean="0"/>
              <a:t>available </a:t>
            </a:r>
            <a:r>
              <a:rPr lang="en-US" dirty="0"/>
              <a:t>to the public: </a:t>
            </a:r>
          </a:p>
          <a:p>
            <a:pPr lvl="2"/>
            <a:r>
              <a:rPr lang="en-US" dirty="0"/>
              <a:t>(a) The policies and procedures established under this section. </a:t>
            </a:r>
          </a:p>
          <a:p>
            <a:pPr lvl="2"/>
            <a:r>
              <a:rPr lang="en-US" dirty="0"/>
              <a:t>(b) The text of ORS 192.501. </a:t>
            </a:r>
          </a:p>
          <a:p>
            <a:pPr lvl="1"/>
            <a:r>
              <a:rPr lang="en-US" dirty="0"/>
              <a:t>(3) The policies and procedures established under this section must include: </a:t>
            </a:r>
          </a:p>
          <a:p>
            <a:pPr lvl="2"/>
            <a:r>
              <a:rPr lang="en-US" dirty="0"/>
              <a:t>(a) The length of time data will be retained by the public body. </a:t>
            </a:r>
          </a:p>
          <a:p>
            <a:pPr lvl="2"/>
            <a:r>
              <a:rPr lang="en-US" dirty="0"/>
              <a:t>(b) Specifications for third party storage of data, including handling, security and access to the data by the third party. </a:t>
            </a:r>
          </a:p>
          <a:p>
            <a:pPr lvl="2"/>
            <a:r>
              <a:rPr lang="en-US" dirty="0"/>
              <a:t>(c) A policy on disclosure of data through intergovernmental agreements. </a:t>
            </a:r>
          </a:p>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12</a:t>
            </a:fld>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79237" y="1570620"/>
            <a:ext cx="3644900" cy="2733675"/>
          </a:xfrm>
          <a:prstGeom prst="rect">
            <a:avLst/>
          </a:prstGeom>
        </p:spPr>
      </p:pic>
    </p:spTree>
    <p:extLst>
      <p:ext uri="{BB962C8B-B14F-4D97-AF65-F5344CB8AC3E}">
        <p14:creationId xmlns:p14="http://schemas.microsoft.com/office/powerpoint/2010/main" val="3161619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Oregon Public Laws Continued</a:t>
            </a:r>
            <a:endParaRPr lang="en-US" dirty="0"/>
          </a:p>
        </p:txBody>
      </p:sp>
      <p:sp>
        <p:nvSpPr>
          <p:cNvPr id="3" name="Content Placeholder 2"/>
          <p:cNvSpPr>
            <a:spLocks noGrp="1"/>
          </p:cNvSpPr>
          <p:nvPr>
            <p:ph idx="1"/>
          </p:nvPr>
        </p:nvSpPr>
        <p:spPr>
          <a:xfrm>
            <a:off x="129540" y="1272801"/>
            <a:ext cx="9189720" cy="4948956"/>
          </a:xfrm>
        </p:spPr>
        <p:txBody>
          <a:bodyPr>
            <a:normAutofit fontScale="62500" lnSpcReduction="20000"/>
          </a:bodyPr>
          <a:lstStyle/>
          <a:p>
            <a:r>
              <a:rPr lang="en-US" b="1" dirty="0" smtClean="0"/>
              <a:t>SECTION 8. </a:t>
            </a:r>
            <a:r>
              <a:rPr lang="en-US" dirty="0" smtClean="0"/>
              <a:t>ORS 837.360 is amended to read: </a:t>
            </a:r>
          </a:p>
          <a:p>
            <a:r>
              <a:rPr lang="en-US" dirty="0" smtClean="0"/>
              <a:t>837.360. </a:t>
            </a:r>
          </a:p>
          <a:p>
            <a:pPr lvl="1"/>
            <a:r>
              <a:rPr lang="en-US" dirty="0" smtClean="0"/>
              <a:t>(1) A public body </a:t>
            </a:r>
            <a:r>
              <a:rPr lang="en-US" b="1" dirty="0" smtClean="0"/>
              <a:t>may not operate </a:t>
            </a:r>
            <a:r>
              <a:rPr lang="en-US" dirty="0" smtClean="0"/>
              <a:t>an unmanned aircraft system in the airspace over this state </a:t>
            </a:r>
            <a:r>
              <a:rPr lang="en-US" b="1" dirty="0" smtClean="0"/>
              <a:t>without registering the unmanned aircraft system with the Oregon Department of Aviation</a:t>
            </a:r>
            <a:r>
              <a:rPr lang="en-US" dirty="0" smtClean="0"/>
              <a:t>. </a:t>
            </a:r>
          </a:p>
          <a:p>
            <a:pPr lvl="1"/>
            <a:r>
              <a:rPr lang="en-US" dirty="0" smtClean="0"/>
              <a:t>(2) The Oregon Department of Aviation </a:t>
            </a:r>
            <a:r>
              <a:rPr lang="en-US" b="1" dirty="0" smtClean="0"/>
              <a:t>may impose a civil penalty of up to $10,000 against a public body that violates </a:t>
            </a:r>
            <a:r>
              <a:rPr lang="en-US" dirty="0" smtClean="0"/>
              <a:t>subsection (1) of this section. </a:t>
            </a:r>
          </a:p>
          <a:p>
            <a:pPr lvl="1"/>
            <a:r>
              <a:rPr lang="en-US" dirty="0" smtClean="0"/>
              <a:t>(3) Evidence obtained by a public body through the use of an unmanned aircraft system in violation of subsection (1) of this section is not admissible in any judicial or administrative proceeding and may not be used to establish reasonable suspicion or probable cause to believe that an offense has been committed. </a:t>
            </a:r>
          </a:p>
          <a:p>
            <a:pPr lvl="1"/>
            <a:r>
              <a:rPr lang="en-US" dirty="0" smtClean="0"/>
              <a:t>(4) The Oregon Department of Aviation shall establish a registry of unmanned aircraft systems operated by public bodies and may charge a fee sufficient to reimburse the department for the maintenance of the registry. </a:t>
            </a:r>
          </a:p>
          <a:p>
            <a:pPr lvl="1"/>
            <a:r>
              <a:rPr lang="en-US" dirty="0" smtClean="0"/>
              <a:t>(5) The </a:t>
            </a:r>
            <a:r>
              <a:rPr lang="en-US" b="1" dirty="0" smtClean="0"/>
              <a:t>Oregon Department of Aviation shall require </a:t>
            </a:r>
            <a:r>
              <a:rPr lang="en-US" dirty="0" smtClean="0"/>
              <a:t>the following information for registration of an unmanned aircraft system: </a:t>
            </a:r>
          </a:p>
          <a:p>
            <a:pPr lvl="2"/>
            <a:r>
              <a:rPr lang="en-US" dirty="0" smtClean="0"/>
              <a:t>(a) The name of the public body that owns or operates the unmanned aircraft system. </a:t>
            </a:r>
          </a:p>
          <a:p>
            <a:pPr lvl="2"/>
            <a:r>
              <a:rPr lang="en-US" dirty="0" smtClean="0"/>
              <a:t>(b) The name and contact information of the individuals who operate the unmanned aircraft system. (c) Identifying information for the unmanned aircraft system as required by the department by rule. </a:t>
            </a:r>
          </a:p>
          <a:p>
            <a:pPr lvl="1"/>
            <a:r>
              <a:rPr lang="en-US" dirty="0" smtClean="0"/>
              <a:t>(6) A public body that registers one or more unmanned aircraft systems under this section </a:t>
            </a:r>
            <a:r>
              <a:rPr lang="en-US" b="1" dirty="0" smtClean="0"/>
              <a:t>shall provide an annual report </a:t>
            </a:r>
            <a:r>
              <a:rPr lang="en-US" dirty="0" smtClean="0"/>
              <a:t>to the Oregon Department of Aviation that [</a:t>
            </a:r>
            <a:r>
              <a:rPr lang="en-US" i="1" dirty="0" smtClean="0"/>
              <a:t>summarizes</a:t>
            </a:r>
            <a:r>
              <a:rPr lang="en-US" dirty="0" smtClean="0"/>
              <a:t>]: </a:t>
            </a:r>
          </a:p>
          <a:p>
            <a:pPr lvl="2"/>
            <a:r>
              <a:rPr lang="en-US" dirty="0" smtClean="0"/>
              <a:t>(a) </a:t>
            </a:r>
            <a:r>
              <a:rPr lang="en-US" b="1" dirty="0" smtClean="0"/>
              <a:t>Summarizes </a:t>
            </a:r>
            <a:r>
              <a:rPr lang="en-US" dirty="0" smtClean="0"/>
              <a:t>the frequency of use of the unmanned aircraft systems by the public body during the preceding calendar year; [</a:t>
            </a:r>
            <a:r>
              <a:rPr lang="en-US" i="1" dirty="0" smtClean="0"/>
              <a:t>and</a:t>
            </a:r>
            <a:r>
              <a:rPr lang="en-US" dirty="0" smtClean="0"/>
              <a:t>] </a:t>
            </a:r>
          </a:p>
          <a:p>
            <a:pPr lvl="2"/>
            <a:r>
              <a:rPr lang="en-US" dirty="0" smtClean="0"/>
              <a:t>(b) </a:t>
            </a:r>
            <a:r>
              <a:rPr lang="en-US" b="1" dirty="0" smtClean="0"/>
              <a:t>Summarizes </a:t>
            </a:r>
            <a:r>
              <a:rPr lang="en-US" dirty="0" smtClean="0"/>
              <a:t>the purposes for which the unmanned aircraft systems have been used by the public body during the preceding calendar year[</a:t>
            </a:r>
            <a:r>
              <a:rPr lang="en-US" i="1" dirty="0" smtClean="0"/>
              <a:t>.</a:t>
            </a:r>
            <a:r>
              <a:rPr lang="en-US" dirty="0" smtClean="0"/>
              <a:t>]</a:t>
            </a:r>
            <a:r>
              <a:rPr lang="en-US" b="1" dirty="0" smtClean="0"/>
              <a:t>; and </a:t>
            </a:r>
            <a:endParaRPr lang="en-US" dirty="0" smtClean="0"/>
          </a:p>
          <a:p>
            <a:pPr lvl="2"/>
            <a:r>
              <a:rPr lang="en-US" b="1" dirty="0" smtClean="0"/>
              <a:t>(c) Indicates how the public can access the policies and procedures established under section 7 of this 2016 Act. </a:t>
            </a:r>
            <a:endParaRPr lang="en-US" dirty="0" smtClean="0"/>
          </a:p>
          <a:p>
            <a:pPr lvl="1"/>
            <a:r>
              <a:rPr lang="en-US" dirty="0" smtClean="0"/>
              <a:t>(7) The State Aviation Board may adopt all rules necessary for the registration of unmanned aircraft systems in Oregon that are consistent with federal laws and regulations. </a:t>
            </a:r>
          </a:p>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13</a:t>
            </a:fld>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319260" y="4163433"/>
            <a:ext cx="2754927" cy="2058324"/>
          </a:xfrm>
          <a:prstGeom prst="rect">
            <a:avLst/>
          </a:prstGeom>
        </p:spPr>
      </p:pic>
    </p:spTree>
    <p:extLst>
      <p:ext uri="{BB962C8B-B14F-4D97-AF65-F5344CB8AC3E}">
        <p14:creationId xmlns:p14="http://schemas.microsoft.com/office/powerpoint/2010/main" val="17582399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vs Private Requirements</a:t>
            </a:r>
            <a:endParaRPr lang="en-US" dirty="0"/>
          </a:p>
        </p:txBody>
      </p:sp>
      <p:sp>
        <p:nvSpPr>
          <p:cNvPr id="3" name="Content Placeholder 2"/>
          <p:cNvSpPr>
            <a:spLocks noGrp="1"/>
          </p:cNvSpPr>
          <p:nvPr>
            <p:ph idx="1"/>
          </p:nvPr>
        </p:nvSpPr>
        <p:spPr>
          <a:xfrm>
            <a:off x="646111" y="4663440"/>
            <a:ext cx="10332720" cy="1668004"/>
          </a:xfrm>
        </p:spPr>
        <p:txBody>
          <a:bodyPr/>
          <a:lstStyle/>
          <a:p>
            <a:r>
              <a:rPr lang="en-US" dirty="0" smtClean="0"/>
              <a:t>Under Part 107</a:t>
            </a:r>
          </a:p>
          <a:p>
            <a:pPr lvl="1"/>
            <a:r>
              <a:rPr lang="en-US" dirty="0" smtClean="0"/>
              <a:t>Commercial Operations and Teachers must operate under the part 107 rules.</a:t>
            </a:r>
          </a:p>
          <a:p>
            <a:pPr lvl="1"/>
            <a:r>
              <a:rPr lang="en-US" dirty="0" smtClean="0"/>
              <a:t>Students may operate under hobby rules</a:t>
            </a:r>
          </a:p>
          <a:p>
            <a:r>
              <a:rPr lang="en-US" dirty="0" smtClean="0"/>
              <a:t>Public Operations can be either under a COA(Certificate of Authority) or Part 107 rules</a:t>
            </a:r>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14</a:t>
            </a:fld>
            <a:endParaRPr lang="en-US" dirty="0"/>
          </a:p>
        </p:txBody>
      </p:sp>
      <p:graphicFrame>
        <p:nvGraphicFramePr>
          <p:cNvPr id="6" name="Diagram 5"/>
          <p:cNvGraphicFramePr/>
          <p:nvPr>
            <p:extLst>
              <p:ext uri="{D42A27DB-BD31-4B8C-83A1-F6EECF244321}">
                <p14:modId xmlns:p14="http://schemas.microsoft.com/office/powerpoint/2010/main" val="2036954891"/>
              </p:ext>
            </p:extLst>
          </p:nvPr>
        </p:nvGraphicFramePr>
        <p:xfrm>
          <a:off x="1744980" y="1398179"/>
          <a:ext cx="8407400" cy="3292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66457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National Airspace</a:t>
            </a:r>
            <a:endParaRPr lang="en-US" dirty="0"/>
          </a:p>
        </p:txBody>
      </p:sp>
      <p:sp>
        <p:nvSpPr>
          <p:cNvPr id="3" name="Content Placeholder 2"/>
          <p:cNvSpPr>
            <a:spLocks noGrp="1"/>
          </p:cNvSpPr>
          <p:nvPr>
            <p:ph idx="1"/>
          </p:nvPr>
        </p:nvSpPr>
        <p:spPr>
          <a:xfrm>
            <a:off x="124969" y="3947710"/>
            <a:ext cx="8763255" cy="2199362"/>
          </a:xfrm>
        </p:spPr>
        <p:txBody>
          <a:bodyPr>
            <a:normAutofit fontScale="70000" lnSpcReduction="20000"/>
          </a:bodyPr>
          <a:lstStyle/>
          <a:p>
            <a:r>
              <a:rPr lang="en-US" dirty="0"/>
              <a:t>Federally Regulated by the FAA (Federal Aviation Administration)</a:t>
            </a:r>
          </a:p>
          <a:p>
            <a:r>
              <a:rPr lang="en-US" dirty="0"/>
              <a:t>Two Categories (Regulatory and Non Regulatory) broken up into four types:</a:t>
            </a:r>
          </a:p>
          <a:p>
            <a:pPr lvl="1"/>
            <a:r>
              <a:rPr lang="en-US" dirty="0" smtClean="0"/>
              <a:t>Controlled </a:t>
            </a:r>
            <a:r>
              <a:rPr lang="mr-IN" dirty="0" smtClean="0"/>
              <a:t>–</a:t>
            </a:r>
            <a:r>
              <a:rPr lang="en-US" dirty="0" smtClean="0"/>
              <a:t> Class A, B, C, D </a:t>
            </a:r>
          </a:p>
          <a:p>
            <a:pPr lvl="1"/>
            <a:r>
              <a:rPr lang="en-US" dirty="0" smtClean="0"/>
              <a:t>Uncontrolled </a:t>
            </a:r>
            <a:r>
              <a:rPr lang="mr-IN" dirty="0" smtClean="0"/>
              <a:t>–</a:t>
            </a:r>
            <a:r>
              <a:rPr lang="en-US" dirty="0" smtClean="0"/>
              <a:t> Class E</a:t>
            </a:r>
            <a:endParaRPr lang="en-US" dirty="0"/>
          </a:p>
          <a:p>
            <a:pPr lvl="1"/>
            <a:r>
              <a:rPr lang="en-US" dirty="0"/>
              <a:t>Special </a:t>
            </a:r>
            <a:r>
              <a:rPr lang="en-US" dirty="0" smtClean="0"/>
              <a:t>Use </a:t>
            </a:r>
            <a:r>
              <a:rPr lang="mr-IN" dirty="0" smtClean="0"/>
              <a:t>–</a:t>
            </a:r>
            <a:r>
              <a:rPr lang="en-US" dirty="0" smtClean="0"/>
              <a:t> Military</a:t>
            </a:r>
            <a:endParaRPr lang="en-US" dirty="0"/>
          </a:p>
          <a:p>
            <a:pPr lvl="1"/>
            <a:r>
              <a:rPr lang="en-US" dirty="0"/>
              <a:t>Other</a:t>
            </a:r>
          </a:p>
          <a:p>
            <a:r>
              <a:rPr lang="en-US" dirty="0"/>
              <a:t>Airspace (and its regulation) encompasses </a:t>
            </a:r>
            <a:r>
              <a:rPr lang="en-US" b="1" dirty="0"/>
              <a:t>ALL </a:t>
            </a:r>
            <a:r>
              <a:rPr lang="en-US" dirty="0"/>
              <a:t>flying objects </a:t>
            </a:r>
            <a:r>
              <a:rPr lang="en-US" b="1" dirty="0"/>
              <a:t>EXCEPT </a:t>
            </a:r>
            <a:r>
              <a:rPr lang="en-US" dirty="0"/>
              <a:t>those flying indoors or under a shelter (a netted covering counts as a shelter)</a:t>
            </a:r>
          </a:p>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15</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74958" y="1219285"/>
            <a:ext cx="6377951" cy="2536593"/>
          </a:xfrm>
          <a:prstGeom prst="rect">
            <a:avLst/>
          </a:prstGeom>
          <a:ln>
            <a:noFill/>
          </a:ln>
          <a:effectLst>
            <a:softEdge rad="112500"/>
          </a:effec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52681" y="1656571"/>
            <a:ext cx="4813391" cy="36548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8557052" y="4942080"/>
            <a:ext cx="1720095"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mtClean="0"/>
              <a:t>VFR Sectional</a:t>
            </a:r>
            <a:endParaRPr lang="en-US"/>
          </a:p>
        </p:txBody>
      </p:sp>
    </p:spTree>
    <p:extLst>
      <p:ext uri="{BB962C8B-B14F-4D97-AF65-F5344CB8AC3E}">
        <p14:creationId xmlns:p14="http://schemas.microsoft.com/office/powerpoint/2010/main" val="9518454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897" y="295729"/>
            <a:ext cx="10448183" cy="1400530"/>
          </a:xfrm>
        </p:spPr>
        <p:txBody>
          <a:bodyPr/>
          <a:lstStyle/>
          <a:p>
            <a:r>
              <a:rPr lang="en-US" dirty="0" smtClean="0"/>
              <a:t>Successful Drone Program Requirements</a:t>
            </a:r>
            <a:endParaRPr lang="en-US" dirty="0"/>
          </a:p>
        </p:txBody>
      </p:sp>
      <p:sp>
        <p:nvSpPr>
          <p:cNvPr id="3" name="Content Placeholder 2"/>
          <p:cNvSpPr>
            <a:spLocks noGrp="1"/>
          </p:cNvSpPr>
          <p:nvPr>
            <p:ph idx="1"/>
          </p:nvPr>
        </p:nvSpPr>
        <p:spPr/>
        <p:txBody>
          <a:bodyPr/>
          <a:lstStyle/>
          <a:p>
            <a:r>
              <a:rPr lang="en-US" dirty="0" smtClean="0"/>
              <a:t>Training</a:t>
            </a:r>
          </a:p>
          <a:p>
            <a:r>
              <a:rPr lang="en-US" dirty="0" smtClean="0"/>
              <a:t>Insurance</a:t>
            </a:r>
          </a:p>
          <a:p>
            <a:r>
              <a:rPr lang="en-US" dirty="0" smtClean="0"/>
              <a:t>Documentation/Logbooks</a:t>
            </a:r>
          </a:p>
          <a:p>
            <a:r>
              <a:rPr lang="en-US" dirty="0" smtClean="0"/>
              <a:t>Safety Management</a:t>
            </a:r>
          </a:p>
          <a:p>
            <a:r>
              <a:rPr lang="en-US" dirty="0" smtClean="0"/>
              <a:t>Data Management</a:t>
            </a:r>
          </a:p>
          <a:p>
            <a:r>
              <a:rPr lang="en-US" dirty="0" smtClean="0"/>
              <a:t>Aircrew</a:t>
            </a:r>
          </a:p>
          <a:p>
            <a:r>
              <a:rPr lang="en-US" dirty="0" smtClean="0"/>
              <a:t>Operations Planning</a:t>
            </a:r>
          </a:p>
        </p:txBody>
      </p:sp>
      <p:sp>
        <p:nvSpPr>
          <p:cNvPr id="6" name="Slide Number Placeholder 5"/>
          <p:cNvSpPr>
            <a:spLocks noGrp="1"/>
          </p:cNvSpPr>
          <p:nvPr>
            <p:ph type="sldNum" sz="quarter" idx="12"/>
          </p:nvPr>
        </p:nvSpPr>
        <p:spPr/>
        <p:txBody>
          <a:bodyPr/>
          <a:lstStyle/>
          <a:p>
            <a:fld id="{D57F1E4F-1CFF-5643-939E-02111984F565}" type="slidenum">
              <a:rPr lang="en-US" smtClean="0"/>
              <a:t>16</a:t>
            </a:fld>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146358" y="1583214"/>
            <a:ext cx="5873444" cy="3918426"/>
          </a:xfrm>
          <a:prstGeom prst="rect">
            <a:avLst/>
          </a:prstGeom>
        </p:spPr>
      </p:pic>
    </p:spTree>
    <p:extLst>
      <p:ext uri="{BB962C8B-B14F-4D97-AF65-F5344CB8AC3E}">
        <p14:creationId xmlns:p14="http://schemas.microsoft.com/office/powerpoint/2010/main" val="20445959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a:t>
            </a:r>
            <a:endParaRPr lang="en-US" dirty="0"/>
          </a:p>
        </p:txBody>
      </p:sp>
      <p:sp>
        <p:nvSpPr>
          <p:cNvPr id="3" name="Content Placeholder 2"/>
          <p:cNvSpPr>
            <a:spLocks noGrp="1"/>
          </p:cNvSpPr>
          <p:nvPr>
            <p:ph idx="1"/>
          </p:nvPr>
        </p:nvSpPr>
        <p:spPr>
          <a:xfrm>
            <a:off x="344405" y="1306158"/>
            <a:ext cx="8327155" cy="4706022"/>
          </a:xfrm>
        </p:spPr>
        <p:txBody>
          <a:bodyPr>
            <a:normAutofit lnSpcReduction="10000"/>
          </a:bodyPr>
          <a:lstStyle/>
          <a:p>
            <a:r>
              <a:rPr lang="en-US" dirty="0" smtClean="0"/>
              <a:t>Its easy to fly a drone once, but to do it in a safe and repeatable manner takes experience and a plan.</a:t>
            </a:r>
          </a:p>
          <a:p>
            <a:r>
              <a:rPr lang="en-US" dirty="0" smtClean="0"/>
              <a:t>Training establishes:</a:t>
            </a:r>
          </a:p>
          <a:p>
            <a:pPr marL="800100" lvl="1" indent="-342900">
              <a:buFont typeface="+mj-lt"/>
              <a:buAutoNum type="arabicPeriod"/>
            </a:pPr>
            <a:r>
              <a:rPr lang="en-US" dirty="0" smtClean="0"/>
              <a:t>Standardization </a:t>
            </a:r>
            <a:r>
              <a:rPr lang="mr-IN" dirty="0" smtClean="0"/>
              <a:t>–</a:t>
            </a:r>
            <a:r>
              <a:rPr lang="en-US" dirty="0" smtClean="0"/>
              <a:t> Ensuring your team is operating in a set of best practices and policies compliant with entity mandates and constructs.</a:t>
            </a:r>
          </a:p>
          <a:p>
            <a:pPr marL="800100" lvl="1" indent="-342900">
              <a:buFont typeface="+mj-lt"/>
              <a:buAutoNum type="arabicPeriod"/>
            </a:pPr>
            <a:r>
              <a:rPr lang="en-US" dirty="0" smtClean="0"/>
              <a:t>Emergency Procedures </a:t>
            </a:r>
            <a:r>
              <a:rPr lang="mr-IN" dirty="0" smtClean="0"/>
              <a:t>–</a:t>
            </a:r>
            <a:r>
              <a:rPr lang="en-US" dirty="0" smtClean="0"/>
              <a:t> Ensures that the operator is capable of making decisions </a:t>
            </a:r>
            <a:r>
              <a:rPr lang="en-US" u="sng" dirty="0" smtClean="0"/>
              <a:t>when</a:t>
            </a:r>
            <a:r>
              <a:rPr lang="en-US" dirty="0" smtClean="0"/>
              <a:t> faced with abnormal conditions.</a:t>
            </a:r>
          </a:p>
          <a:p>
            <a:pPr marL="800100" lvl="1" indent="-342900">
              <a:buFont typeface="+mj-lt"/>
              <a:buAutoNum type="arabicPeriod"/>
            </a:pPr>
            <a:r>
              <a:rPr lang="en-US" dirty="0" smtClean="0"/>
              <a:t>Reporting Compliance </a:t>
            </a:r>
            <a:r>
              <a:rPr lang="mr-IN" dirty="0" smtClean="0"/>
              <a:t>–</a:t>
            </a:r>
            <a:r>
              <a:rPr lang="en-US" dirty="0" smtClean="0"/>
              <a:t> There are numerous compliance requirements and training establishes the procedures to meet these requirements.</a:t>
            </a:r>
          </a:p>
          <a:p>
            <a:pPr marL="800100" lvl="1" indent="-342900">
              <a:buFont typeface="+mj-lt"/>
              <a:buAutoNum type="arabicPeriod"/>
            </a:pPr>
            <a:r>
              <a:rPr lang="en-US" dirty="0" smtClean="0"/>
              <a:t>Safety </a:t>
            </a:r>
            <a:r>
              <a:rPr lang="mr-IN" dirty="0" smtClean="0"/>
              <a:t>–</a:t>
            </a:r>
            <a:r>
              <a:rPr lang="en-US" dirty="0" smtClean="0"/>
              <a:t> Drones do fail and when that happens a safety policy properly executed will ensure controlled responses.</a:t>
            </a:r>
          </a:p>
          <a:p>
            <a:pPr marL="800100" lvl="1" indent="-342900">
              <a:buFont typeface="+mj-lt"/>
              <a:buAutoNum type="arabicPeriod"/>
            </a:pPr>
            <a:r>
              <a:rPr lang="en-US" dirty="0" smtClean="0"/>
              <a:t>Wisdom </a:t>
            </a:r>
            <a:r>
              <a:rPr lang="mr-IN" dirty="0" smtClean="0"/>
              <a:t>–</a:t>
            </a:r>
            <a:r>
              <a:rPr lang="en-US" dirty="0" smtClean="0"/>
              <a:t> Sharing of lessons learned and best practices about experience and hardware.</a:t>
            </a:r>
          </a:p>
          <a:p>
            <a:pPr marL="800100" lvl="1" indent="-342900">
              <a:buFont typeface="+mj-lt"/>
              <a:buAutoNum type="arabicPeriod"/>
            </a:pPr>
            <a:r>
              <a:rPr lang="en-US" dirty="0" smtClean="0"/>
              <a:t>Airmanship </a:t>
            </a:r>
            <a:r>
              <a:rPr lang="mr-IN" dirty="0" smtClean="0"/>
              <a:t>–</a:t>
            </a:r>
            <a:r>
              <a:rPr lang="en-US" dirty="0" smtClean="0"/>
              <a:t> Teaching flight skills and performance requirements. </a:t>
            </a:r>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17</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763000" y="1539240"/>
            <a:ext cx="3058531" cy="4078041"/>
          </a:xfrm>
          <a:prstGeom prst="rect">
            <a:avLst/>
          </a:prstGeom>
        </p:spPr>
      </p:pic>
    </p:spTree>
    <p:extLst>
      <p:ext uri="{BB962C8B-B14F-4D97-AF65-F5344CB8AC3E}">
        <p14:creationId xmlns:p14="http://schemas.microsoft.com/office/powerpoint/2010/main" val="19518497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Insurance</a:t>
            </a:r>
            <a:endParaRPr lang="en-US" dirty="0"/>
          </a:p>
        </p:txBody>
      </p:sp>
      <p:sp>
        <p:nvSpPr>
          <p:cNvPr id="3" name="Content Placeholder 2"/>
          <p:cNvSpPr>
            <a:spLocks noGrp="1"/>
          </p:cNvSpPr>
          <p:nvPr>
            <p:ph idx="1"/>
          </p:nvPr>
        </p:nvSpPr>
        <p:spPr>
          <a:xfrm>
            <a:off x="344405" y="1397598"/>
            <a:ext cx="7237495" cy="4195481"/>
          </a:xfrm>
        </p:spPr>
        <p:txBody>
          <a:bodyPr>
            <a:normAutofit lnSpcReduction="10000"/>
          </a:bodyPr>
          <a:lstStyle/>
          <a:p>
            <a:r>
              <a:rPr lang="en-US" dirty="0" smtClean="0"/>
              <a:t>Who is liable if someone gets hurt when using a drone?</a:t>
            </a:r>
          </a:p>
          <a:p>
            <a:r>
              <a:rPr lang="en-US" dirty="0" smtClean="0"/>
              <a:t>Does your policy cover you if you are not operating within the legal bounds of the law?</a:t>
            </a:r>
          </a:p>
          <a:p>
            <a:r>
              <a:rPr lang="en-US" dirty="0" smtClean="0"/>
              <a:t>How much insurance is required?</a:t>
            </a:r>
          </a:p>
          <a:p>
            <a:r>
              <a:rPr lang="en-US" dirty="0" smtClean="0"/>
              <a:t>What type of coverage is needed?</a:t>
            </a:r>
          </a:p>
          <a:p>
            <a:r>
              <a:rPr lang="en-US" dirty="0" smtClean="0"/>
              <a:t>Who is insured?  Pilots? Observers? Data?</a:t>
            </a:r>
          </a:p>
          <a:p>
            <a:r>
              <a:rPr lang="en-US" dirty="0" smtClean="0"/>
              <a:t>If the batteries are stored improperly and they start a fire will the insurance cover the mishap?</a:t>
            </a:r>
          </a:p>
          <a:p>
            <a:endParaRPr lang="en-US" dirty="0"/>
          </a:p>
          <a:p>
            <a:r>
              <a:rPr lang="en-US" u="sng" dirty="0" smtClean="0"/>
              <a:t>Before any operation begins Define these questions and more to establish your operating constructs!</a:t>
            </a:r>
            <a:endParaRPr lang="en-US" u="sng" dirty="0"/>
          </a:p>
        </p:txBody>
      </p:sp>
      <p:sp>
        <p:nvSpPr>
          <p:cNvPr id="4" name="Slide Number Placeholder 3"/>
          <p:cNvSpPr>
            <a:spLocks noGrp="1"/>
          </p:cNvSpPr>
          <p:nvPr>
            <p:ph type="sldNum" sz="quarter" idx="12"/>
          </p:nvPr>
        </p:nvSpPr>
        <p:spPr/>
        <p:txBody>
          <a:bodyPr/>
          <a:lstStyle/>
          <a:p>
            <a:fld id="{D57F1E4F-1CFF-5643-939E-02111984F565}" type="slidenum">
              <a:rPr lang="en-US" smtClean="0"/>
              <a:t>18</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703820" y="1514138"/>
            <a:ext cx="4345940" cy="2580188"/>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50680" y="3870959"/>
            <a:ext cx="2583180" cy="1722120"/>
          </a:xfrm>
          <a:prstGeom prst="rect">
            <a:avLst/>
          </a:prstGeom>
        </p:spPr>
      </p:pic>
    </p:spTree>
    <p:extLst>
      <p:ext uri="{BB962C8B-B14F-4D97-AF65-F5344CB8AC3E}">
        <p14:creationId xmlns:p14="http://schemas.microsoft.com/office/powerpoint/2010/main" val="19715795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Documentation and Logbooks</a:t>
            </a:r>
            <a:endParaRPr lang="en-US" dirty="0"/>
          </a:p>
        </p:txBody>
      </p:sp>
      <p:sp>
        <p:nvSpPr>
          <p:cNvPr id="3" name="Content Placeholder 2"/>
          <p:cNvSpPr>
            <a:spLocks noGrp="1"/>
          </p:cNvSpPr>
          <p:nvPr>
            <p:ph idx="1"/>
          </p:nvPr>
        </p:nvSpPr>
        <p:spPr>
          <a:xfrm>
            <a:off x="234633" y="1207098"/>
            <a:ext cx="7697788" cy="4195481"/>
          </a:xfrm>
        </p:spPr>
        <p:txBody>
          <a:bodyPr/>
          <a:lstStyle/>
          <a:p>
            <a:r>
              <a:rPr lang="en-US" dirty="0" smtClean="0"/>
              <a:t>Per Oregon Law you shall report on all activity annually.</a:t>
            </a:r>
          </a:p>
          <a:p>
            <a:r>
              <a:rPr lang="en-US" dirty="0" smtClean="0"/>
              <a:t>Per Federal Law you shall maintain a logbook, maintenance records, and conduct a preflight.</a:t>
            </a:r>
          </a:p>
          <a:p>
            <a:r>
              <a:rPr lang="en-US" dirty="0" smtClean="0"/>
              <a:t>Per Insurance requirements you may need other documentation.</a:t>
            </a:r>
          </a:p>
          <a:p>
            <a:r>
              <a:rPr lang="en-US" dirty="0" smtClean="0"/>
              <a:t>Per Manufacturer warranties you may need to have other documentation.</a:t>
            </a:r>
          </a:p>
          <a:p>
            <a:endParaRPr lang="en-US" dirty="0"/>
          </a:p>
          <a:p>
            <a:r>
              <a:rPr lang="en-US" u="sng" dirty="0" smtClean="0"/>
              <a:t>Bottom line: For aviation operations proper documentation and recordkeeping are mandatory and a necessary part of Drone programs.</a:t>
            </a:r>
            <a:endParaRPr lang="en-US" u="sng" dirty="0"/>
          </a:p>
        </p:txBody>
      </p:sp>
      <p:sp>
        <p:nvSpPr>
          <p:cNvPr id="4" name="Slide Number Placeholder 3"/>
          <p:cNvSpPr>
            <a:spLocks noGrp="1"/>
          </p:cNvSpPr>
          <p:nvPr>
            <p:ph type="sldNum" sz="quarter" idx="12"/>
          </p:nvPr>
        </p:nvSpPr>
        <p:spPr/>
        <p:txBody>
          <a:bodyPr/>
          <a:lstStyle/>
          <a:p>
            <a:fld id="{D57F1E4F-1CFF-5643-939E-02111984F565}" type="slidenum">
              <a:rPr lang="en-US" smtClean="0"/>
              <a:t>19</a:t>
            </a:fld>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24616" y="2956560"/>
            <a:ext cx="4218465" cy="2814319"/>
          </a:xfrm>
          <a:prstGeom prst="rect">
            <a:avLst/>
          </a:prstGeom>
        </p:spPr>
      </p:pic>
    </p:spTree>
    <p:extLst>
      <p:ext uri="{BB962C8B-B14F-4D97-AF65-F5344CB8AC3E}">
        <p14:creationId xmlns:p14="http://schemas.microsoft.com/office/powerpoint/2010/main" val="6682298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Safety Management</a:t>
            </a:r>
            <a:endParaRPr lang="en-US" dirty="0"/>
          </a:p>
        </p:txBody>
      </p:sp>
      <p:sp>
        <p:nvSpPr>
          <p:cNvPr id="3" name="Content Placeholder 2"/>
          <p:cNvSpPr>
            <a:spLocks noGrp="1"/>
          </p:cNvSpPr>
          <p:nvPr>
            <p:ph idx="1"/>
          </p:nvPr>
        </p:nvSpPr>
        <p:spPr>
          <a:xfrm>
            <a:off x="176123" y="1253617"/>
            <a:ext cx="5246333" cy="4195481"/>
          </a:xfrm>
        </p:spPr>
        <p:txBody>
          <a:bodyPr/>
          <a:lstStyle/>
          <a:p>
            <a:r>
              <a:rPr lang="en-US" dirty="0" smtClean="0"/>
              <a:t>A safety management system is a method by which risk management and safety assurance is integrated into operational constructs.</a:t>
            </a:r>
          </a:p>
          <a:p>
            <a:pPr lvl="1"/>
            <a:r>
              <a:rPr lang="en-US" dirty="0" smtClean="0"/>
              <a:t>Decision Making</a:t>
            </a:r>
          </a:p>
          <a:p>
            <a:pPr lvl="1"/>
            <a:r>
              <a:rPr lang="en-US" dirty="0" smtClean="0"/>
              <a:t>Risk Controls</a:t>
            </a:r>
          </a:p>
          <a:p>
            <a:pPr lvl="1"/>
            <a:r>
              <a:rPr lang="en-US" dirty="0" smtClean="0"/>
              <a:t>Safety Assurance</a:t>
            </a:r>
          </a:p>
          <a:p>
            <a:pPr lvl="1"/>
            <a:r>
              <a:rPr lang="en-US" dirty="0" smtClean="0"/>
              <a:t>Knowledge Sharing</a:t>
            </a:r>
          </a:p>
          <a:p>
            <a:pPr lvl="1"/>
            <a:r>
              <a:rPr lang="en-US" dirty="0" smtClean="0"/>
              <a:t>Safety Promotion/Culture</a:t>
            </a:r>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20</a:t>
            </a:fld>
            <a:endParaRPr lang="en-US" dirty="0"/>
          </a:p>
        </p:txBody>
      </p:sp>
      <p:graphicFrame>
        <p:nvGraphicFramePr>
          <p:cNvPr id="5" name="Diagram 4"/>
          <p:cNvGraphicFramePr/>
          <p:nvPr>
            <p:extLst>
              <p:ext uri="{D42A27DB-BD31-4B8C-83A1-F6EECF244321}">
                <p14:modId xmlns:p14="http://schemas.microsoft.com/office/powerpoint/2010/main" val="1540484185"/>
              </p:ext>
            </p:extLst>
          </p:nvPr>
        </p:nvGraphicFramePr>
        <p:xfrm>
          <a:off x="3551517" y="83862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73856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Management</a:t>
            </a:r>
            <a:endParaRPr lang="en-US" dirty="0"/>
          </a:p>
        </p:txBody>
      </p:sp>
      <p:sp>
        <p:nvSpPr>
          <p:cNvPr id="3" name="Content Placeholder 2"/>
          <p:cNvSpPr>
            <a:spLocks noGrp="1"/>
          </p:cNvSpPr>
          <p:nvPr>
            <p:ph idx="1"/>
          </p:nvPr>
        </p:nvSpPr>
        <p:spPr>
          <a:xfrm>
            <a:off x="344405" y="1358219"/>
            <a:ext cx="7869955" cy="4195481"/>
          </a:xfrm>
        </p:spPr>
        <p:txBody>
          <a:bodyPr>
            <a:normAutofit fontScale="85000" lnSpcReduction="20000"/>
          </a:bodyPr>
          <a:lstStyle/>
          <a:p>
            <a:r>
              <a:rPr lang="en-US" dirty="0" smtClean="0"/>
              <a:t>As a public entity you are required to keep the data collected.</a:t>
            </a:r>
          </a:p>
          <a:p>
            <a:r>
              <a:rPr lang="en-US" dirty="0" smtClean="0"/>
              <a:t>How are you going to manage Terra-bytes of data?</a:t>
            </a:r>
          </a:p>
          <a:p>
            <a:r>
              <a:rPr lang="en-US" dirty="0" smtClean="0"/>
              <a:t>How will you upload and download?</a:t>
            </a:r>
          </a:p>
          <a:p>
            <a:r>
              <a:rPr lang="en-US" dirty="0" smtClean="0"/>
              <a:t>Do you have the storage available?</a:t>
            </a:r>
          </a:p>
          <a:p>
            <a:r>
              <a:rPr lang="en-US" dirty="0" smtClean="0"/>
              <a:t>Who will have access?</a:t>
            </a:r>
          </a:p>
          <a:p>
            <a:r>
              <a:rPr lang="en-US" dirty="0" smtClean="0"/>
              <a:t>How will you control access?</a:t>
            </a:r>
          </a:p>
          <a:p>
            <a:r>
              <a:rPr lang="en-US" dirty="0" smtClean="0"/>
              <a:t>What is ok to share?</a:t>
            </a:r>
          </a:p>
          <a:p>
            <a:r>
              <a:rPr lang="en-US" dirty="0" smtClean="0"/>
              <a:t>These can be answered easily but need to be put into an established set of procedures so that they can be made available to public inquiries.</a:t>
            </a:r>
          </a:p>
          <a:p>
            <a:endParaRPr lang="en-US" dirty="0"/>
          </a:p>
          <a:p>
            <a:r>
              <a:rPr lang="en-US" dirty="0" smtClean="0"/>
              <a:t>Regardless of how we feel Drones come with an perception of “big brother” and that perception has led to legislation and policies that effect Drone operations.</a:t>
            </a:r>
          </a:p>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21</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214360" y="1414088"/>
            <a:ext cx="3434080" cy="4578773"/>
          </a:xfrm>
          <a:prstGeom prst="rect">
            <a:avLst/>
          </a:prstGeom>
        </p:spPr>
      </p:pic>
    </p:spTree>
    <p:extLst>
      <p:ext uri="{BB962C8B-B14F-4D97-AF65-F5344CB8AC3E}">
        <p14:creationId xmlns:p14="http://schemas.microsoft.com/office/powerpoint/2010/main" val="5976683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Aircrew</a:t>
            </a:r>
            <a:endParaRPr lang="en-US" dirty="0"/>
          </a:p>
        </p:txBody>
      </p:sp>
      <p:sp>
        <p:nvSpPr>
          <p:cNvPr id="3" name="Content Placeholder 2"/>
          <p:cNvSpPr>
            <a:spLocks noGrp="1"/>
          </p:cNvSpPr>
          <p:nvPr>
            <p:ph idx="1"/>
          </p:nvPr>
        </p:nvSpPr>
        <p:spPr>
          <a:xfrm>
            <a:off x="531812" y="1359498"/>
            <a:ext cx="8946541" cy="4195481"/>
          </a:xfrm>
        </p:spPr>
        <p:txBody>
          <a:bodyPr/>
          <a:lstStyle/>
          <a:p>
            <a:r>
              <a:rPr lang="en-US" dirty="0" smtClean="0"/>
              <a:t>Who will your pilots be?</a:t>
            </a:r>
          </a:p>
          <a:p>
            <a:r>
              <a:rPr lang="en-US" dirty="0" smtClean="0"/>
              <a:t>How will they be trained?</a:t>
            </a:r>
          </a:p>
          <a:p>
            <a:r>
              <a:rPr lang="en-US" dirty="0" smtClean="0"/>
              <a:t>What currency will be required to keep them proficient?</a:t>
            </a:r>
          </a:p>
          <a:p>
            <a:r>
              <a:rPr lang="en-US" dirty="0" smtClean="0"/>
              <a:t>What will occur if a violation occurs?</a:t>
            </a:r>
          </a:p>
          <a:p>
            <a:r>
              <a:rPr lang="en-US" dirty="0" smtClean="0"/>
              <a:t>Have they passed the Part 107 exam?</a:t>
            </a:r>
          </a:p>
          <a:p>
            <a:r>
              <a:rPr lang="en-US" dirty="0" smtClean="0"/>
              <a:t>What is required by insurance?</a:t>
            </a:r>
          </a:p>
          <a:p>
            <a:r>
              <a:rPr lang="en-US" dirty="0" smtClean="0"/>
              <a:t>Are there any limitations on the type of Drone?</a:t>
            </a:r>
          </a:p>
          <a:p>
            <a:r>
              <a:rPr lang="en-US" dirty="0" smtClean="0"/>
              <a:t>Who is the Chief Pilot? (What is a Chief Pilot?)</a:t>
            </a:r>
          </a:p>
          <a:p>
            <a:r>
              <a:rPr lang="en-US" dirty="0" smtClean="0"/>
              <a:t>Who will do the maintenance? </a:t>
            </a:r>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22</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048500" y="2472690"/>
            <a:ext cx="4993640" cy="3745230"/>
          </a:xfrm>
          <a:prstGeom prst="rect">
            <a:avLst/>
          </a:prstGeom>
        </p:spPr>
      </p:pic>
    </p:spTree>
    <p:extLst>
      <p:ext uri="{BB962C8B-B14F-4D97-AF65-F5344CB8AC3E}">
        <p14:creationId xmlns:p14="http://schemas.microsoft.com/office/powerpoint/2010/main" val="14391556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Operations Planning</a:t>
            </a:r>
            <a:endParaRPr lang="en-US" dirty="0"/>
          </a:p>
        </p:txBody>
      </p:sp>
      <p:sp>
        <p:nvSpPr>
          <p:cNvPr id="3" name="Content Placeholder 2"/>
          <p:cNvSpPr>
            <a:spLocks noGrp="1"/>
          </p:cNvSpPr>
          <p:nvPr>
            <p:ph idx="1"/>
          </p:nvPr>
        </p:nvSpPr>
        <p:spPr>
          <a:xfrm>
            <a:off x="943293" y="1527138"/>
            <a:ext cx="4012802" cy="4195481"/>
          </a:xfrm>
        </p:spPr>
        <p:txBody>
          <a:bodyPr>
            <a:normAutofit lnSpcReduction="10000"/>
          </a:bodyPr>
          <a:lstStyle/>
          <a:p>
            <a:r>
              <a:rPr lang="en-US" dirty="0" smtClean="0"/>
              <a:t>Location</a:t>
            </a:r>
          </a:p>
          <a:p>
            <a:r>
              <a:rPr lang="en-US" dirty="0" smtClean="0"/>
              <a:t>Data Requirements</a:t>
            </a:r>
          </a:p>
          <a:p>
            <a:r>
              <a:rPr lang="en-US" dirty="0" smtClean="0"/>
              <a:t>Flight Limitations</a:t>
            </a:r>
          </a:p>
          <a:p>
            <a:r>
              <a:rPr lang="en-US" dirty="0" smtClean="0"/>
              <a:t>Weather</a:t>
            </a:r>
          </a:p>
          <a:p>
            <a:r>
              <a:rPr lang="en-US" dirty="0" smtClean="0"/>
              <a:t>Drone</a:t>
            </a:r>
          </a:p>
          <a:p>
            <a:r>
              <a:rPr lang="en-US" dirty="0" smtClean="0"/>
              <a:t>Crew</a:t>
            </a:r>
          </a:p>
          <a:p>
            <a:r>
              <a:rPr lang="en-US" dirty="0" smtClean="0"/>
              <a:t>Job Safety Assessment</a:t>
            </a:r>
          </a:p>
          <a:p>
            <a:r>
              <a:rPr lang="en-US" dirty="0" smtClean="0"/>
              <a:t>Risk Analysis</a:t>
            </a:r>
          </a:p>
          <a:p>
            <a:r>
              <a:rPr lang="en-US" dirty="0" smtClean="0"/>
              <a:t>New Laws</a:t>
            </a:r>
          </a:p>
          <a:p>
            <a:r>
              <a:rPr lang="en-US" dirty="0" smtClean="0"/>
              <a:t>Flight Approvals</a:t>
            </a:r>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23</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257800" y="1391920"/>
            <a:ext cx="5803900" cy="4643120"/>
          </a:xfrm>
          <a:prstGeom prst="rect">
            <a:avLst/>
          </a:prstGeom>
        </p:spPr>
      </p:pic>
    </p:spTree>
    <p:extLst>
      <p:ext uri="{BB962C8B-B14F-4D97-AF65-F5344CB8AC3E}">
        <p14:creationId xmlns:p14="http://schemas.microsoft.com/office/powerpoint/2010/main" val="6382824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24</a:t>
            </a:fld>
            <a:endParaRPr lang="en-US" dirty="0"/>
          </a:p>
        </p:txBody>
      </p:sp>
      <p:grpSp>
        <p:nvGrpSpPr>
          <p:cNvPr id="5" name="Group 592"/>
          <p:cNvGrpSpPr/>
          <p:nvPr/>
        </p:nvGrpSpPr>
        <p:grpSpPr>
          <a:xfrm>
            <a:off x="1752066" y="452718"/>
            <a:ext cx="8089430" cy="5574429"/>
            <a:chOff x="0" y="41928"/>
            <a:chExt cx="10456760" cy="7160730"/>
          </a:xfrm>
        </p:grpSpPr>
        <p:grpSp>
          <p:nvGrpSpPr>
            <p:cNvPr id="6" name="Group 560"/>
            <p:cNvGrpSpPr/>
            <p:nvPr/>
          </p:nvGrpSpPr>
          <p:grpSpPr>
            <a:xfrm>
              <a:off x="2692399" y="1061340"/>
              <a:ext cx="5080003" cy="5079976"/>
              <a:chOff x="0" y="0"/>
              <a:chExt cx="5080001" cy="5079975"/>
            </a:xfrm>
          </p:grpSpPr>
          <p:sp>
            <p:nvSpPr>
              <p:cNvPr id="38" name="Shape 550"/>
              <p:cNvSpPr/>
              <p:nvPr/>
            </p:nvSpPr>
            <p:spPr>
              <a:xfrm>
                <a:off x="660090" y="0"/>
                <a:ext cx="1707392" cy="1011140"/>
              </a:xfrm>
              <a:custGeom>
                <a:avLst/>
                <a:gdLst/>
                <a:ahLst/>
                <a:cxnLst>
                  <a:cxn ang="0">
                    <a:pos x="wd2" y="hd2"/>
                  </a:cxn>
                  <a:cxn ang="5400000">
                    <a:pos x="wd2" y="hd2"/>
                  </a:cxn>
                  <a:cxn ang="10800000">
                    <a:pos x="wd2" y="hd2"/>
                  </a:cxn>
                  <a:cxn ang="16200000">
                    <a:pos x="wd2" y="hd2"/>
                  </a:cxn>
                </a:cxnLst>
                <a:rect l="0" t="0" r="r" b="b"/>
                <a:pathLst>
                  <a:path w="21600" h="21600" extrusionOk="0">
                    <a:moveTo>
                      <a:pt x="21600" y="6460"/>
                    </a:moveTo>
                    <a:lnTo>
                      <a:pt x="21572" y="0"/>
                    </a:lnTo>
                    <a:cubicBezTo>
                      <a:pt x="13319" y="928"/>
                      <a:pt x="5591" y="7221"/>
                      <a:pt x="0" y="17565"/>
                    </a:cubicBezTo>
                    <a:lnTo>
                      <a:pt x="2948" y="21600"/>
                    </a:lnTo>
                    <a:cubicBezTo>
                      <a:pt x="7678" y="13021"/>
                      <a:pt x="14249" y="7375"/>
                      <a:pt x="21600" y="6460"/>
                    </a:cubicBezTo>
                    <a:close/>
                  </a:path>
                </a:pathLst>
              </a:custGeom>
              <a:solidFill>
                <a:srgbClr val="000000"/>
              </a:solidFill>
              <a:ln w="12700" cap="flat">
                <a:noFill/>
                <a:miter lim="400000"/>
              </a:ln>
              <a:effectLst/>
            </p:spPr>
            <p:txBody>
              <a:bodyPr wrap="square" lIns="38100" tIns="38100" rIns="38100" bIns="38100" numCol="1" anchor="ctr">
                <a:noAutofit/>
              </a:bodyPr>
              <a:lstStyle/>
              <a:p>
                <a:pPr defTabSz="457200">
                  <a:lnSpc>
                    <a:spcPct val="80000"/>
                  </a:lnSpc>
                  <a:spcBef>
                    <a:spcPts val="5500"/>
                  </a:spcBef>
                  <a:defRPr>
                    <a:solidFill>
                      <a:srgbClr val="333333"/>
                    </a:solidFill>
                    <a:latin typeface="Helvetica Neue Thin"/>
                    <a:ea typeface="Helvetica Neue Thin"/>
                    <a:cs typeface="Helvetica Neue Thin"/>
                    <a:sym typeface="Helvetica Neue Thin"/>
                  </a:defRPr>
                </a:pPr>
                <a:endParaRPr/>
              </a:p>
            </p:txBody>
          </p:sp>
          <p:sp>
            <p:nvSpPr>
              <p:cNvPr id="39" name="Shape 551"/>
              <p:cNvSpPr/>
              <p:nvPr/>
            </p:nvSpPr>
            <p:spPr>
              <a:xfrm>
                <a:off x="2708063" y="0"/>
                <a:ext cx="1707450" cy="1011120"/>
              </a:xfrm>
              <a:custGeom>
                <a:avLst/>
                <a:gdLst/>
                <a:ahLst/>
                <a:cxnLst>
                  <a:cxn ang="0">
                    <a:pos x="wd2" y="hd2"/>
                  </a:cxn>
                  <a:cxn ang="5400000">
                    <a:pos x="wd2" y="hd2"/>
                  </a:cxn>
                  <a:cxn ang="10800000">
                    <a:pos x="wd2" y="hd2"/>
                  </a:cxn>
                  <a:cxn ang="16200000">
                    <a:pos x="wd2" y="hd2"/>
                  </a:cxn>
                </a:cxnLst>
                <a:rect l="0" t="0" r="r" b="b"/>
                <a:pathLst>
                  <a:path w="21600" h="21600" extrusionOk="0">
                    <a:moveTo>
                      <a:pt x="18651" y="21600"/>
                    </a:moveTo>
                    <a:lnTo>
                      <a:pt x="21600" y="17564"/>
                    </a:lnTo>
                    <a:cubicBezTo>
                      <a:pt x="16010" y="7221"/>
                      <a:pt x="8281" y="928"/>
                      <a:pt x="28" y="0"/>
                    </a:cubicBezTo>
                    <a:lnTo>
                      <a:pt x="0" y="6459"/>
                    </a:lnTo>
                    <a:cubicBezTo>
                      <a:pt x="7351" y="7375"/>
                      <a:pt x="13921" y="13021"/>
                      <a:pt x="18651" y="21600"/>
                    </a:cubicBezTo>
                    <a:close/>
                  </a:path>
                </a:pathLst>
              </a:custGeom>
              <a:solidFill>
                <a:srgbClr val="EBEBEB"/>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0" name="Shape 552"/>
              <p:cNvSpPr/>
              <p:nvPr/>
            </p:nvSpPr>
            <p:spPr>
              <a:xfrm>
                <a:off x="4392140" y="1091688"/>
                <a:ext cx="687861" cy="1847538"/>
              </a:xfrm>
              <a:custGeom>
                <a:avLst/>
                <a:gdLst/>
                <a:ahLst/>
                <a:cxnLst>
                  <a:cxn ang="0">
                    <a:pos x="wd2" y="hd2"/>
                  </a:cxn>
                  <a:cxn ang="5400000">
                    <a:pos x="wd2" y="hd2"/>
                  </a:cxn>
                  <a:cxn ang="10800000">
                    <a:pos x="wd2" y="hd2"/>
                  </a:cxn>
                  <a:cxn ang="16200000">
                    <a:pos x="wd2" y="hd2"/>
                  </a:cxn>
                </a:cxnLst>
                <a:rect l="0" t="0" r="r" b="b"/>
                <a:pathLst>
                  <a:path w="21600" h="21600" extrusionOk="0">
                    <a:moveTo>
                      <a:pt x="21600" y="16936"/>
                    </a:moveTo>
                    <a:cubicBezTo>
                      <a:pt x="21600" y="10811"/>
                      <a:pt x="16699" y="4984"/>
                      <a:pt x="7389" y="0"/>
                    </a:cubicBezTo>
                    <a:lnTo>
                      <a:pt x="0" y="2164"/>
                    </a:lnTo>
                    <a:cubicBezTo>
                      <a:pt x="7757" y="6377"/>
                      <a:pt x="12299" y="11475"/>
                      <a:pt x="12299" y="16969"/>
                    </a:cubicBezTo>
                    <a:cubicBezTo>
                      <a:pt x="12299" y="18289"/>
                      <a:pt x="12034" y="19585"/>
                      <a:pt x="11529" y="20852"/>
                    </a:cubicBezTo>
                    <a:lnTo>
                      <a:pt x="20623" y="21600"/>
                    </a:lnTo>
                    <a:cubicBezTo>
                      <a:pt x="21272" y="20064"/>
                      <a:pt x="21600" y="18500"/>
                      <a:pt x="21600" y="16936"/>
                    </a:cubicBezTo>
                    <a:close/>
                  </a:path>
                </a:pathLst>
              </a:custGeom>
              <a:solidFill>
                <a:srgbClr val="D6D6D6"/>
              </a:solidFill>
              <a:ln w="12700" cap="flat">
                <a:noFill/>
                <a:miter lim="400000"/>
              </a:ln>
              <a:effectLst/>
            </p:spPr>
            <p:txBody>
              <a:bodyPr wrap="square" lIns="38100" tIns="38100" rIns="38100" bIns="38100" numCol="1" anchor="ctr">
                <a:noAutofit/>
              </a:bodyPr>
              <a:lstStyle/>
              <a:p>
                <a:pPr defTabSz="457200">
                  <a:lnSpc>
                    <a:spcPct val="80000"/>
                  </a:lnSpc>
                  <a:spcBef>
                    <a:spcPts val="5500"/>
                  </a:spcBef>
                  <a:defRPr>
                    <a:solidFill>
                      <a:srgbClr val="333333"/>
                    </a:solidFill>
                    <a:latin typeface="Helvetica Neue Thin"/>
                    <a:ea typeface="Helvetica Neue Thin"/>
                    <a:cs typeface="Helvetica Neue Thin"/>
                    <a:sym typeface="Helvetica Neue Thin"/>
                  </a:defRPr>
                </a:pPr>
                <a:endParaRPr/>
              </a:p>
            </p:txBody>
          </p:sp>
          <p:sp>
            <p:nvSpPr>
              <p:cNvPr id="41" name="Shape 553"/>
              <p:cNvSpPr/>
              <p:nvPr/>
            </p:nvSpPr>
            <p:spPr>
              <a:xfrm>
                <a:off x="3664348" y="3198900"/>
                <a:ext cx="1311125" cy="1549783"/>
              </a:xfrm>
              <a:custGeom>
                <a:avLst/>
                <a:gdLst/>
                <a:ahLst/>
                <a:cxnLst>
                  <a:cxn ang="0">
                    <a:pos x="wd2" y="hd2"/>
                  </a:cxn>
                  <a:cxn ang="5400000">
                    <a:pos x="wd2" y="hd2"/>
                  </a:cxn>
                  <a:cxn ang="10800000">
                    <a:pos x="wd2" y="hd2"/>
                  </a:cxn>
                  <a:cxn ang="16200000">
                    <a:pos x="wd2" y="hd2"/>
                  </a:cxn>
                </a:cxnLst>
                <a:rect l="0" t="0" r="r" b="b"/>
                <a:pathLst>
                  <a:path w="21600" h="21600" extrusionOk="0">
                    <a:moveTo>
                      <a:pt x="16848" y="0"/>
                    </a:moveTo>
                    <a:cubicBezTo>
                      <a:pt x="14089" y="7607"/>
                      <a:pt x="7991" y="13977"/>
                      <a:pt x="0" y="17889"/>
                    </a:cubicBezTo>
                    <a:lnTo>
                      <a:pt x="2150" y="21600"/>
                    </a:lnTo>
                    <a:cubicBezTo>
                      <a:pt x="11548" y="17084"/>
                      <a:pt x="18516" y="9686"/>
                      <a:pt x="21600" y="950"/>
                    </a:cubicBezTo>
                    <a:cubicBezTo>
                      <a:pt x="21600" y="950"/>
                      <a:pt x="16848" y="0"/>
                      <a:pt x="16848" y="0"/>
                    </a:cubicBezTo>
                    <a:close/>
                  </a:path>
                </a:pathLst>
              </a:custGeom>
              <a:solidFill>
                <a:srgbClr val="C0C0C0"/>
              </a:solidFill>
              <a:ln w="12700" cap="flat">
                <a:noFill/>
                <a:miter lim="400000"/>
              </a:ln>
              <a:effectLst/>
            </p:spPr>
            <p:txBody>
              <a:bodyPr wrap="square" lIns="38100" tIns="38100" rIns="38100" bIns="38100" numCol="1" anchor="ctr">
                <a:noAutofit/>
              </a:bodyPr>
              <a:lstStyle/>
              <a:p>
                <a:pPr defTabSz="457200">
                  <a:lnSpc>
                    <a:spcPct val="80000"/>
                  </a:lnSpc>
                  <a:spcBef>
                    <a:spcPts val="5500"/>
                  </a:spcBef>
                  <a:defRPr>
                    <a:solidFill>
                      <a:srgbClr val="333333"/>
                    </a:solidFill>
                    <a:latin typeface="Helvetica Neue Thin"/>
                    <a:ea typeface="Helvetica Neue Thin"/>
                    <a:cs typeface="Helvetica Neue Thin"/>
                    <a:sym typeface="Helvetica Neue Thin"/>
                  </a:defRPr>
                </a:pPr>
                <a:endParaRPr/>
              </a:p>
            </p:txBody>
          </p:sp>
          <p:sp>
            <p:nvSpPr>
              <p:cNvPr id="42" name="Shape 554"/>
              <p:cNvSpPr/>
              <p:nvPr/>
            </p:nvSpPr>
            <p:spPr>
              <a:xfrm>
                <a:off x="1590987" y="4629096"/>
                <a:ext cx="1893294" cy="450879"/>
              </a:xfrm>
              <a:custGeom>
                <a:avLst/>
                <a:gdLst/>
                <a:ahLst/>
                <a:cxnLst>
                  <a:cxn ang="0">
                    <a:pos x="wd2" y="hd2"/>
                  </a:cxn>
                  <a:cxn ang="5400000">
                    <a:pos x="wd2" y="hd2"/>
                  </a:cxn>
                  <a:cxn ang="10800000">
                    <a:pos x="wd2" y="hd2"/>
                  </a:cxn>
                  <a:cxn ang="16200000">
                    <a:pos x="wd2" y="hd2"/>
                  </a:cxn>
                </a:cxnLst>
                <a:rect l="0" t="0" r="r" b="b"/>
                <a:pathLst>
                  <a:path w="21600" h="21600" extrusionOk="0">
                    <a:moveTo>
                      <a:pt x="10800" y="7410"/>
                    </a:moveTo>
                    <a:cubicBezTo>
                      <a:pt x="7498" y="7410"/>
                      <a:pt x="4342" y="4783"/>
                      <a:pt x="1445" y="0"/>
                    </a:cubicBezTo>
                    <a:lnTo>
                      <a:pt x="0" y="12850"/>
                    </a:lnTo>
                    <a:cubicBezTo>
                      <a:pt x="3430" y="18659"/>
                      <a:pt x="7057" y="21600"/>
                      <a:pt x="10800" y="21600"/>
                    </a:cubicBezTo>
                    <a:cubicBezTo>
                      <a:pt x="14544" y="21600"/>
                      <a:pt x="18171" y="18659"/>
                      <a:pt x="21600" y="12850"/>
                    </a:cubicBezTo>
                    <a:lnTo>
                      <a:pt x="20155" y="0"/>
                    </a:lnTo>
                    <a:cubicBezTo>
                      <a:pt x="17258" y="4783"/>
                      <a:pt x="14102" y="7410"/>
                      <a:pt x="10800" y="7410"/>
                    </a:cubicBezTo>
                    <a:close/>
                  </a:path>
                </a:pathLst>
              </a:custGeom>
              <a:solidFill>
                <a:srgbClr val="929292"/>
              </a:solidFill>
              <a:ln w="12700" cap="flat">
                <a:noFill/>
                <a:miter lim="400000"/>
              </a:ln>
              <a:effectLst/>
            </p:spPr>
            <p:txBody>
              <a:bodyPr wrap="square" lIns="38100" tIns="38100" rIns="38100" bIns="38100" numCol="1" anchor="ctr">
                <a:noAutofit/>
              </a:bodyPr>
              <a:lstStyle/>
              <a:p>
                <a:pPr defTabSz="457200">
                  <a:lnSpc>
                    <a:spcPct val="80000"/>
                  </a:lnSpc>
                  <a:spcBef>
                    <a:spcPts val="5500"/>
                  </a:spcBef>
                  <a:defRPr>
                    <a:solidFill>
                      <a:srgbClr val="333333"/>
                    </a:solidFill>
                    <a:latin typeface="Helvetica Neue Thin"/>
                    <a:ea typeface="Helvetica Neue Thin"/>
                    <a:cs typeface="Helvetica Neue Thin"/>
                    <a:sym typeface="Helvetica Neue Thin"/>
                  </a:defRPr>
                </a:pPr>
                <a:endParaRPr/>
              </a:p>
            </p:txBody>
          </p:sp>
          <p:sp>
            <p:nvSpPr>
              <p:cNvPr id="43" name="Shape 555"/>
              <p:cNvSpPr/>
              <p:nvPr/>
            </p:nvSpPr>
            <p:spPr>
              <a:xfrm>
                <a:off x="110015" y="3198900"/>
                <a:ext cx="1311116" cy="1549774"/>
              </a:xfrm>
              <a:custGeom>
                <a:avLst/>
                <a:gdLst/>
                <a:ahLst/>
                <a:cxnLst>
                  <a:cxn ang="0">
                    <a:pos x="wd2" y="hd2"/>
                  </a:cxn>
                  <a:cxn ang="5400000">
                    <a:pos x="wd2" y="hd2"/>
                  </a:cxn>
                  <a:cxn ang="10800000">
                    <a:pos x="wd2" y="hd2"/>
                  </a:cxn>
                  <a:cxn ang="16200000">
                    <a:pos x="wd2" y="hd2"/>
                  </a:cxn>
                </a:cxnLst>
                <a:rect l="0" t="0" r="r" b="b"/>
                <a:pathLst>
                  <a:path w="21600" h="21600" extrusionOk="0">
                    <a:moveTo>
                      <a:pt x="4751" y="0"/>
                    </a:moveTo>
                    <a:lnTo>
                      <a:pt x="0" y="949"/>
                    </a:lnTo>
                    <a:cubicBezTo>
                      <a:pt x="3085" y="9686"/>
                      <a:pt x="10053" y="17084"/>
                      <a:pt x="19450" y="21600"/>
                    </a:cubicBezTo>
                    <a:lnTo>
                      <a:pt x="21600" y="17889"/>
                    </a:lnTo>
                    <a:cubicBezTo>
                      <a:pt x="13609" y="13978"/>
                      <a:pt x="7511" y="7607"/>
                      <a:pt x="4751" y="0"/>
                    </a:cubicBezTo>
                    <a:close/>
                  </a:path>
                </a:pathLst>
              </a:custGeom>
              <a:solidFill>
                <a:srgbClr val="797979"/>
              </a:solidFill>
              <a:ln w="12700" cap="flat">
                <a:noFill/>
                <a:miter lim="400000"/>
              </a:ln>
              <a:effectLst/>
            </p:spPr>
            <p:txBody>
              <a:bodyPr wrap="square" lIns="38100" tIns="38100" rIns="38100" bIns="38100" numCol="1" anchor="ctr">
                <a:noAutofit/>
              </a:bodyPr>
              <a:lstStyle/>
              <a:p>
                <a:pPr defTabSz="457200">
                  <a:lnSpc>
                    <a:spcPct val="80000"/>
                  </a:lnSpc>
                  <a:spcBef>
                    <a:spcPts val="5500"/>
                  </a:spcBef>
                  <a:defRPr>
                    <a:solidFill>
                      <a:srgbClr val="333333"/>
                    </a:solidFill>
                    <a:latin typeface="Helvetica Neue Thin"/>
                    <a:ea typeface="Helvetica Neue Thin"/>
                    <a:cs typeface="Helvetica Neue Thin"/>
                    <a:sym typeface="Helvetica Neue Thin"/>
                  </a:defRPr>
                </a:pPr>
                <a:endParaRPr/>
              </a:p>
            </p:txBody>
          </p:sp>
          <p:sp>
            <p:nvSpPr>
              <p:cNvPr id="44" name="Shape 556"/>
              <p:cNvSpPr/>
              <p:nvPr/>
            </p:nvSpPr>
            <p:spPr>
              <a:xfrm>
                <a:off x="0" y="1091688"/>
                <a:ext cx="687863" cy="1847547"/>
              </a:xfrm>
              <a:custGeom>
                <a:avLst/>
                <a:gdLst/>
                <a:ahLst/>
                <a:cxnLst>
                  <a:cxn ang="0">
                    <a:pos x="wd2" y="hd2"/>
                  </a:cxn>
                  <a:cxn ang="5400000">
                    <a:pos x="wd2" y="hd2"/>
                  </a:cxn>
                  <a:cxn ang="10800000">
                    <a:pos x="wd2" y="hd2"/>
                  </a:cxn>
                  <a:cxn ang="16200000">
                    <a:pos x="wd2" y="hd2"/>
                  </a:cxn>
                </a:cxnLst>
                <a:rect l="0" t="0" r="r" b="b"/>
                <a:pathLst>
                  <a:path w="21600" h="21600" extrusionOk="0">
                    <a:moveTo>
                      <a:pt x="9301" y="16969"/>
                    </a:moveTo>
                    <a:cubicBezTo>
                      <a:pt x="9301" y="11475"/>
                      <a:pt x="13843" y="6377"/>
                      <a:pt x="21600" y="2163"/>
                    </a:cubicBezTo>
                    <a:lnTo>
                      <a:pt x="14212" y="0"/>
                    </a:lnTo>
                    <a:cubicBezTo>
                      <a:pt x="4902" y="4984"/>
                      <a:pt x="0" y="10811"/>
                      <a:pt x="0" y="16936"/>
                    </a:cubicBezTo>
                    <a:cubicBezTo>
                      <a:pt x="0" y="18500"/>
                      <a:pt x="328" y="20063"/>
                      <a:pt x="977" y="21600"/>
                    </a:cubicBezTo>
                    <a:lnTo>
                      <a:pt x="10071" y="20852"/>
                    </a:lnTo>
                    <a:cubicBezTo>
                      <a:pt x="9566" y="19585"/>
                      <a:pt x="9301" y="18289"/>
                      <a:pt x="9301" y="16969"/>
                    </a:cubicBezTo>
                    <a:close/>
                  </a:path>
                </a:pathLst>
              </a:custGeom>
              <a:solidFill>
                <a:srgbClr val="424242"/>
              </a:solidFill>
              <a:ln w="12700" cap="flat">
                <a:noFill/>
                <a:miter lim="400000"/>
              </a:ln>
              <a:effectLst/>
            </p:spPr>
            <p:txBody>
              <a:bodyPr wrap="square" lIns="38100" tIns="38100" rIns="38100" bIns="38100" numCol="1" anchor="ctr">
                <a:noAutofit/>
              </a:bodyPr>
              <a:lstStyle/>
              <a:p>
                <a:pPr defTabSz="457200">
                  <a:lnSpc>
                    <a:spcPct val="80000"/>
                  </a:lnSpc>
                  <a:spcBef>
                    <a:spcPts val="5500"/>
                  </a:spcBef>
                  <a:defRPr>
                    <a:solidFill>
                      <a:srgbClr val="333333"/>
                    </a:solidFill>
                    <a:latin typeface="Helvetica Neue Thin"/>
                    <a:ea typeface="Helvetica Neue Thin"/>
                    <a:cs typeface="Helvetica Neue Thin"/>
                    <a:sym typeface="Helvetica Neue Thin"/>
                  </a:defRPr>
                </a:pPr>
                <a:endParaRPr/>
              </a:p>
            </p:txBody>
          </p:sp>
          <p:sp>
            <p:nvSpPr>
              <p:cNvPr id="46" name="Shape 557"/>
              <p:cNvSpPr/>
              <p:nvPr/>
            </p:nvSpPr>
            <p:spPr>
              <a:xfrm>
                <a:off x="560374" y="1721527"/>
                <a:ext cx="3938368" cy="63190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defTabSz="457200">
                  <a:lnSpc>
                    <a:spcPct val="90000"/>
                  </a:lnSpc>
                  <a:spcBef>
                    <a:spcPts val="5500"/>
                  </a:spcBef>
                  <a:defRPr sz="3600">
                    <a:latin typeface="Helvetica Neue Thin"/>
                    <a:ea typeface="Helvetica Neue Thin"/>
                    <a:cs typeface="Helvetica Neue Thin"/>
                    <a:sym typeface="Helvetica Neue Thin"/>
                  </a:defRPr>
                </a:lvl1pPr>
              </a:lstStyle>
              <a:p>
                <a:pPr algn="ctr"/>
                <a:r>
                  <a:rPr lang="en-US" dirty="0" smtClean="0"/>
                  <a:t>Drone Operations</a:t>
                </a:r>
                <a:endParaRPr dirty="0"/>
              </a:p>
            </p:txBody>
          </p:sp>
        </p:grpSp>
        <p:grpSp>
          <p:nvGrpSpPr>
            <p:cNvPr id="7" name="Group 591"/>
            <p:cNvGrpSpPr/>
            <p:nvPr/>
          </p:nvGrpSpPr>
          <p:grpSpPr>
            <a:xfrm>
              <a:off x="0" y="41928"/>
              <a:ext cx="10456760" cy="7160730"/>
              <a:chOff x="0" y="41929"/>
              <a:chExt cx="10456759" cy="7160728"/>
            </a:xfrm>
          </p:grpSpPr>
          <p:grpSp>
            <p:nvGrpSpPr>
              <p:cNvPr id="8" name="Group 568"/>
              <p:cNvGrpSpPr/>
              <p:nvPr/>
            </p:nvGrpSpPr>
            <p:grpSpPr>
              <a:xfrm>
                <a:off x="1050195" y="544777"/>
                <a:ext cx="8180754" cy="6034320"/>
                <a:chOff x="0" y="0"/>
                <a:chExt cx="8180753" cy="6034318"/>
              </a:xfrm>
            </p:grpSpPr>
            <p:sp>
              <p:nvSpPr>
                <p:cNvPr id="31" name="Shape 561"/>
                <p:cNvSpPr/>
                <p:nvPr/>
              </p:nvSpPr>
              <p:spPr>
                <a:xfrm>
                  <a:off x="0" y="1154944"/>
                  <a:ext cx="2331909" cy="65006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3873" y="0"/>
                      </a:lnTo>
                      <a:lnTo>
                        <a:pt x="0" y="0"/>
                      </a:lnTo>
                    </a:path>
                  </a:pathLst>
                </a:custGeom>
                <a:noFill/>
                <a:ln w="63500" cap="flat">
                  <a:solidFill>
                    <a:srgbClr val="E5E5E5"/>
                  </a:solidFill>
                  <a:prstDash val="solid"/>
                  <a:miter lim="400000"/>
                </a:ln>
                <a:effectLst/>
              </p:spPr>
              <p:txBody>
                <a:bodyPr wrap="square" lIns="50800" tIns="50800" rIns="50800" bIns="50800" numCol="1" anchor="ctr">
                  <a:noAutofit/>
                </a:bodyPr>
                <a:lstStyle/>
                <a:p>
                  <a:pPr defTabSz="457200">
                    <a:lnSpc>
                      <a:spcPct val="80000"/>
                    </a:lnSpc>
                    <a:spcBef>
                      <a:spcPts val="5500"/>
                    </a:spcBef>
                    <a:defRPr>
                      <a:solidFill>
                        <a:srgbClr val="333333"/>
                      </a:solidFill>
                      <a:latin typeface="Helvetica Neue Thin"/>
                      <a:ea typeface="Helvetica Neue Thin"/>
                      <a:cs typeface="Helvetica Neue Thin"/>
                      <a:sym typeface="Helvetica Neue Thin"/>
                    </a:defRPr>
                  </a:pPr>
                  <a:endParaRPr/>
                </a:p>
              </p:txBody>
            </p:sp>
            <p:sp>
              <p:nvSpPr>
                <p:cNvPr id="32" name="Shape 562"/>
                <p:cNvSpPr/>
                <p:nvPr/>
              </p:nvSpPr>
              <p:spPr>
                <a:xfrm>
                  <a:off x="264049" y="3735074"/>
                  <a:ext cx="1783500" cy="28241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8665" y="21022"/>
                      </a:lnTo>
                      <a:lnTo>
                        <a:pt x="0" y="21600"/>
                      </a:lnTo>
                    </a:path>
                  </a:pathLst>
                </a:custGeom>
                <a:noFill/>
                <a:ln w="63500" cap="flat">
                  <a:solidFill>
                    <a:srgbClr val="E5E5E5"/>
                  </a:solidFill>
                  <a:prstDash val="solid"/>
                  <a:miter lim="400000"/>
                </a:ln>
                <a:effectLst/>
              </p:spPr>
              <p:txBody>
                <a:bodyPr wrap="square" lIns="50800" tIns="50800" rIns="50800" bIns="50800" numCol="1" anchor="ctr">
                  <a:noAutofit/>
                </a:bodyPr>
                <a:lstStyle/>
                <a:p>
                  <a:pPr defTabSz="457200">
                    <a:lnSpc>
                      <a:spcPct val="80000"/>
                    </a:lnSpc>
                    <a:spcBef>
                      <a:spcPts val="5500"/>
                    </a:spcBef>
                    <a:defRPr>
                      <a:solidFill>
                        <a:srgbClr val="333333"/>
                      </a:solidFill>
                      <a:latin typeface="Helvetica Neue Thin"/>
                      <a:ea typeface="Helvetica Neue Thin"/>
                      <a:cs typeface="Helvetica Neue Thin"/>
                      <a:sym typeface="Helvetica Neue Thin"/>
                    </a:defRPr>
                  </a:pPr>
                  <a:endParaRPr/>
                </a:p>
              </p:txBody>
            </p:sp>
            <p:sp>
              <p:nvSpPr>
                <p:cNvPr id="33" name="Shape 563"/>
                <p:cNvSpPr/>
                <p:nvPr/>
              </p:nvSpPr>
              <p:spPr>
                <a:xfrm>
                  <a:off x="603064" y="5134950"/>
                  <a:ext cx="2745475" cy="89936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8072" y="21600"/>
                      </a:lnTo>
                      <a:lnTo>
                        <a:pt x="0" y="21600"/>
                      </a:lnTo>
                    </a:path>
                  </a:pathLst>
                </a:custGeom>
                <a:noFill/>
                <a:ln w="63500" cap="flat">
                  <a:solidFill>
                    <a:srgbClr val="E5E5E5"/>
                  </a:solidFill>
                  <a:prstDash val="solid"/>
                  <a:miter lim="400000"/>
                </a:ln>
                <a:effectLst/>
              </p:spPr>
              <p:txBody>
                <a:bodyPr wrap="square" lIns="50800" tIns="50800" rIns="50800" bIns="50800" numCol="1" anchor="ctr">
                  <a:noAutofit/>
                </a:bodyPr>
                <a:lstStyle/>
                <a:p>
                  <a:pPr defTabSz="457200">
                    <a:lnSpc>
                      <a:spcPct val="80000"/>
                    </a:lnSpc>
                    <a:spcBef>
                      <a:spcPts val="5500"/>
                    </a:spcBef>
                    <a:defRPr>
                      <a:solidFill>
                        <a:srgbClr val="333333"/>
                      </a:solidFill>
                      <a:latin typeface="Helvetica Neue Thin"/>
                      <a:ea typeface="Helvetica Neue Thin"/>
                      <a:cs typeface="Helvetica Neue Thin"/>
                      <a:sym typeface="Helvetica Neue Thin"/>
                    </a:defRPr>
                  </a:pPr>
                  <a:endParaRPr/>
                </a:p>
              </p:txBody>
            </p:sp>
            <p:sp>
              <p:nvSpPr>
                <p:cNvPr id="34" name="Shape 564"/>
                <p:cNvSpPr/>
                <p:nvPr/>
              </p:nvSpPr>
              <p:spPr>
                <a:xfrm flipV="1">
                  <a:off x="3982824" y="0"/>
                  <a:ext cx="1" cy="831400"/>
                </a:xfrm>
                <a:prstGeom prst="line">
                  <a:avLst/>
                </a:prstGeom>
                <a:noFill/>
                <a:ln w="63500" cap="flat">
                  <a:solidFill>
                    <a:srgbClr val="E5E5E5"/>
                  </a:solidFill>
                  <a:prstDash val="solid"/>
                  <a:miter lim="400000"/>
                </a:ln>
                <a:effectLst/>
              </p:spPr>
              <p:txBody>
                <a:bodyPr wrap="square" lIns="50800" tIns="50800" rIns="50800" bIns="50800" numCol="1" anchor="ctr">
                  <a:noAutofit/>
                </a:bodyPr>
                <a:lstStyle/>
                <a:p>
                  <a:pPr defTabSz="457200">
                    <a:lnSpc>
                      <a:spcPct val="80000"/>
                    </a:lnSpc>
                    <a:spcBef>
                      <a:spcPts val="5500"/>
                    </a:spcBef>
                    <a:defRPr>
                      <a:solidFill>
                        <a:srgbClr val="333333"/>
                      </a:solidFill>
                      <a:latin typeface="Helvetica Neue Thin"/>
                      <a:ea typeface="Helvetica Neue Thin"/>
                      <a:cs typeface="Helvetica Neue Thin"/>
                      <a:sym typeface="Helvetica Neue Thin"/>
                    </a:defRPr>
                  </a:pPr>
                  <a:endParaRPr/>
                </a:p>
              </p:txBody>
            </p:sp>
            <p:sp>
              <p:nvSpPr>
                <p:cNvPr id="35" name="Shape 565"/>
                <p:cNvSpPr/>
                <p:nvPr/>
              </p:nvSpPr>
              <p:spPr>
                <a:xfrm flipH="1">
                  <a:off x="5798044" y="826447"/>
                  <a:ext cx="2382710" cy="68816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3922" y="0"/>
                      </a:lnTo>
                      <a:lnTo>
                        <a:pt x="0" y="0"/>
                      </a:lnTo>
                    </a:path>
                  </a:pathLst>
                </a:custGeom>
                <a:noFill/>
                <a:ln w="63500" cap="flat">
                  <a:solidFill>
                    <a:srgbClr val="E5E5E5"/>
                  </a:solidFill>
                  <a:prstDash val="solid"/>
                  <a:miter lim="400000"/>
                </a:ln>
                <a:effectLst/>
              </p:spPr>
              <p:txBody>
                <a:bodyPr wrap="square" lIns="50800" tIns="50800" rIns="50800" bIns="50800" numCol="1" anchor="ctr">
                  <a:noAutofit/>
                </a:bodyPr>
                <a:lstStyle/>
                <a:p>
                  <a:pPr defTabSz="457200">
                    <a:lnSpc>
                      <a:spcPct val="80000"/>
                    </a:lnSpc>
                    <a:spcBef>
                      <a:spcPts val="5500"/>
                    </a:spcBef>
                    <a:defRPr>
                      <a:solidFill>
                        <a:srgbClr val="333333"/>
                      </a:solidFill>
                      <a:latin typeface="Helvetica Neue Thin"/>
                      <a:ea typeface="Helvetica Neue Thin"/>
                      <a:cs typeface="Helvetica Neue Thin"/>
                      <a:sym typeface="Helvetica Neue Thin"/>
                    </a:defRPr>
                  </a:pPr>
                  <a:endParaRPr/>
                </a:p>
              </p:txBody>
            </p:sp>
            <p:sp>
              <p:nvSpPr>
                <p:cNvPr id="36" name="Shape 566"/>
                <p:cNvSpPr/>
                <p:nvPr/>
              </p:nvSpPr>
              <p:spPr>
                <a:xfrm flipH="1">
                  <a:off x="5318587" y="4982550"/>
                  <a:ext cx="2796275" cy="89936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8136" y="21600"/>
                      </a:lnTo>
                      <a:lnTo>
                        <a:pt x="0" y="21600"/>
                      </a:lnTo>
                    </a:path>
                  </a:pathLst>
                </a:custGeom>
                <a:noFill/>
                <a:ln w="63500" cap="flat">
                  <a:solidFill>
                    <a:srgbClr val="E5E5E5"/>
                  </a:solidFill>
                  <a:prstDash val="solid"/>
                  <a:miter lim="400000"/>
                </a:ln>
                <a:effectLst/>
              </p:spPr>
              <p:txBody>
                <a:bodyPr wrap="square" lIns="50800" tIns="50800" rIns="50800" bIns="50800" numCol="1" anchor="ctr">
                  <a:noAutofit/>
                </a:bodyPr>
                <a:lstStyle/>
                <a:p>
                  <a:pPr defTabSz="457200">
                    <a:lnSpc>
                      <a:spcPct val="80000"/>
                    </a:lnSpc>
                    <a:spcBef>
                      <a:spcPts val="5500"/>
                    </a:spcBef>
                    <a:defRPr>
                      <a:solidFill>
                        <a:srgbClr val="333333"/>
                      </a:solidFill>
                      <a:latin typeface="Helvetica Neue Thin"/>
                      <a:ea typeface="Helvetica Neue Thin"/>
                      <a:cs typeface="Helvetica Neue Thin"/>
                      <a:sym typeface="Helvetica Neue Thin"/>
                    </a:defRPr>
                  </a:pPr>
                  <a:endParaRPr/>
                </a:p>
              </p:txBody>
            </p:sp>
            <p:sp>
              <p:nvSpPr>
                <p:cNvPr id="37" name="Shape 567"/>
                <p:cNvSpPr/>
                <p:nvPr/>
              </p:nvSpPr>
              <p:spPr>
                <a:xfrm flipH="1">
                  <a:off x="6397717" y="3385289"/>
                  <a:ext cx="1618400" cy="28241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7346" y="21022"/>
                      </a:lnTo>
                      <a:lnTo>
                        <a:pt x="0" y="21600"/>
                      </a:lnTo>
                    </a:path>
                  </a:pathLst>
                </a:custGeom>
                <a:noFill/>
                <a:ln w="63500" cap="flat">
                  <a:solidFill>
                    <a:srgbClr val="E5E5E5"/>
                  </a:solidFill>
                  <a:prstDash val="solid"/>
                  <a:miter lim="400000"/>
                </a:ln>
                <a:effectLst/>
              </p:spPr>
              <p:txBody>
                <a:bodyPr wrap="square" lIns="50800" tIns="50800" rIns="50800" bIns="50800" numCol="1" anchor="ctr">
                  <a:noAutofit/>
                </a:bodyPr>
                <a:lstStyle/>
                <a:p>
                  <a:pPr defTabSz="457200">
                    <a:lnSpc>
                      <a:spcPct val="80000"/>
                    </a:lnSpc>
                    <a:spcBef>
                      <a:spcPts val="5500"/>
                    </a:spcBef>
                    <a:defRPr>
                      <a:solidFill>
                        <a:srgbClr val="333333"/>
                      </a:solidFill>
                      <a:latin typeface="Helvetica Neue Thin"/>
                      <a:ea typeface="Helvetica Neue Thin"/>
                      <a:cs typeface="Helvetica Neue Thin"/>
                      <a:sym typeface="Helvetica Neue Thin"/>
                    </a:defRPr>
                  </a:pPr>
                  <a:endParaRPr/>
                </a:p>
              </p:txBody>
            </p:sp>
          </p:grpSp>
          <p:grpSp>
            <p:nvGrpSpPr>
              <p:cNvPr id="9" name="Group 590"/>
              <p:cNvGrpSpPr/>
              <p:nvPr/>
            </p:nvGrpSpPr>
            <p:grpSpPr>
              <a:xfrm>
                <a:off x="0" y="41929"/>
                <a:ext cx="10456759" cy="7160728"/>
                <a:chOff x="0" y="41929"/>
                <a:chExt cx="10456758" cy="7160727"/>
              </a:xfrm>
            </p:grpSpPr>
            <p:grpSp>
              <p:nvGrpSpPr>
                <p:cNvPr id="10" name="Group 571"/>
                <p:cNvGrpSpPr/>
                <p:nvPr/>
              </p:nvGrpSpPr>
              <p:grpSpPr>
                <a:xfrm>
                  <a:off x="6875679" y="6543578"/>
                  <a:ext cx="2308500" cy="506678"/>
                  <a:chOff x="0" y="0"/>
                  <a:chExt cx="2308498" cy="506677"/>
                </a:xfrm>
              </p:grpSpPr>
              <p:sp>
                <p:nvSpPr>
                  <p:cNvPr id="29" name="Shape 569"/>
                  <p:cNvSpPr/>
                  <p:nvPr/>
                </p:nvSpPr>
                <p:spPr>
                  <a:xfrm>
                    <a:off x="0" y="0"/>
                    <a:ext cx="2031554" cy="50667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dirty="0" smtClean="0"/>
                      <a:t>Publish and Comply</a:t>
                    </a:r>
                    <a:endParaRPr dirty="0"/>
                  </a:p>
                </p:txBody>
              </p:sp>
              <p:sp>
                <p:nvSpPr>
                  <p:cNvPr id="30" name="Shape 570"/>
                  <p:cNvSpPr/>
                  <p:nvPr/>
                </p:nvSpPr>
                <p:spPr>
                  <a:xfrm>
                    <a:off x="2114867" y="39676"/>
                    <a:ext cx="193632" cy="427325"/>
                  </a:xfrm>
                  <a:custGeom>
                    <a:avLst/>
                    <a:gdLst/>
                    <a:ahLst/>
                    <a:cxnLst>
                      <a:cxn ang="0">
                        <a:pos x="wd2" y="hd2"/>
                      </a:cxn>
                      <a:cxn ang="5400000">
                        <a:pos x="wd2" y="hd2"/>
                      </a:cxn>
                      <a:cxn ang="10800000">
                        <a:pos x="wd2" y="hd2"/>
                      </a:cxn>
                      <a:cxn ang="16200000">
                        <a:pos x="wd2" y="hd2"/>
                      </a:cxn>
                    </a:cxnLst>
                    <a:rect l="0" t="0" r="r" b="b"/>
                    <a:pathLst>
                      <a:path w="21600" h="21600" extrusionOk="0">
                        <a:moveTo>
                          <a:pt x="19100" y="18466"/>
                        </a:moveTo>
                        <a:lnTo>
                          <a:pt x="2500" y="18466"/>
                        </a:lnTo>
                        <a:lnTo>
                          <a:pt x="2500" y="3136"/>
                        </a:lnTo>
                        <a:lnTo>
                          <a:pt x="19100" y="3136"/>
                        </a:lnTo>
                        <a:cubicBezTo>
                          <a:pt x="19100" y="3136"/>
                          <a:pt x="19100" y="18466"/>
                          <a:pt x="19100" y="18466"/>
                        </a:cubicBezTo>
                        <a:close/>
                        <a:moveTo>
                          <a:pt x="10853" y="20779"/>
                        </a:moveTo>
                        <a:cubicBezTo>
                          <a:pt x="10002" y="20779"/>
                          <a:pt x="9310" y="20457"/>
                          <a:pt x="9310" y="20058"/>
                        </a:cubicBezTo>
                        <a:cubicBezTo>
                          <a:pt x="9310" y="19659"/>
                          <a:pt x="10002" y="19337"/>
                          <a:pt x="10853" y="19337"/>
                        </a:cubicBezTo>
                        <a:cubicBezTo>
                          <a:pt x="11704" y="19337"/>
                          <a:pt x="12396" y="19659"/>
                          <a:pt x="12396" y="20058"/>
                        </a:cubicBezTo>
                        <a:cubicBezTo>
                          <a:pt x="12396" y="20457"/>
                          <a:pt x="11704" y="20779"/>
                          <a:pt x="10853" y="20779"/>
                        </a:cubicBezTo>
                        <a:close/>
                        <a:moveTo>
                          <a:pt x="17876" y="0"/>
                        </a:moveTo>
                        <a:lnTo>
                          <a:pt x="3724" y="0"/>
                        </a:lnTo>
                        <a:cubicBezTo>
                          <a:pt x="1664" y="0"/>
                          <a:pt x="0" y="780"/>
                          <a:pt x="0" y="1741"/>
                        </a:cubicBezTo>
                        <a:lnTo>
                          <a:pt x="0" y="19859"/>
                        </a:lnTo>
                        <a:cubicBezTo>
                          <a:pt x="0" y="20820"/>
                          <a:pt x="1664" y="21600"/>
                          <a:pt x="3724" y="21600"/>
                        </a:cubicBezTo>
                        <a:lnTo>
                          <a:pt x="17876" y="21600"/>
                        </a:lnTo>
                        <a:cubicBezTo>
                          <a:pt x="19931" y="21600"/>
                          <a:pt x="21600" y="20820"/>
                          <a:pt x="21600" y="19859"/>
                        </a:cubicBezTo>
                        <a:lnTo>
                          <a:pt x="21600" y="1741"/>
                        </a:lnTo>
                        <a:cubicBezTo>
                          <a:pt x="21600" y="780"/>
                          <a:pt x="19931" y="0"/>
                          <a:pt x="17876" y="0"/>
                        </a:cubicBezTo>
                        <a:close/>
                      </a:path>
                    </a:pathLst>
                  </a:custGeom>
                  <a:solidFill>
                    <a:srgbClr val="929292"/>
                  </a:solidFill>
                  <a:ln w="12700" cap="flat">
                    <a:noFill/>
                    <a:miter lim="400000"/>
                  </a:ln>
                  <a:effectLst/>
                </p:spPr>
                <p:txBody>
                  <a:bodyPr wrap="square" lIns="38100" tIns="38100" rIns="38100" bIns="38100" numCol="1" anchor="ctr">
                    <a:noAutofit/>
                  </a:bodyPr>
                  <a:lstStyle/>
                  <a:p>
                    <a:pPr defTabSz="457200">
                      <a:lnSpc>
                        <a:spcPct val="80000"/>
                      </a:lnSpc>
                      <a:spcBef>
                        <a:spcPts val="5500"/>
                      </a:spcBef>
                      <a:defRPr>
                        <a:solidFill>
                          <a:srgbClr val="333333"/>
                        </a:solidFill>
                        <a:latin typeface="Helvetica Neue Thin"/>
                        <a:ea typeface="Helvetica Neue Thin"/>
                        <a:cs typeface="Helvetica Neue Thin"/>
                        <a:sym typeface="Helvetica Neue Thin"/>
                      </a:defRPr>
                    </a:pPr>
                    <a:endParaRPr/>
                  </a:p>
                </p:txBody>
              </p:sp>
            </p:grpSp>
            <p:grpSp>
              <p:nvGrpSpPr>
                <p:cNvPr id="11" name="Group 574"/>
                <p:cNvGrpSpPr/>
                <p:nvPr/>
              </p:nvGrpSpPr>
              <p:grpSpPr>
                <a:xfrm>
                  <a:off x="7751136" y="674148"/>
                  <a:ext cx="2279815" cy="1245805"/>
                  <a:chOff x="0" y="0"/>
                  <a:chExt cx="2279813" cy="1245804"/>
                </a:xfrm>
              </p:grpSpPr>
              <p:sp>
                <p:nvSpPr>
                  <p:cNvPr id="27" name="Shape 572"/>
                  <p:cNvSpPr/>
                  <p:nvPr/>
                </p:nvSpPr>
                <p:spPr>
                  <a:xfrm>
                    <a:off x="0" y="0"/>
                    <a:ext cx="2279814" cy="56859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dirty="0" smtClean="0"/>
                      <a:t>Safety is the foundation</a:t>
                    </a:r>
                    <a:endParaRPr dirty="0"/>
                  </a:p>
                </p:txBody>
              </p:sp>
              <p:sp>
                <p:nvSpPr>
                  <p:cNvPr id="28" name="Shape 573"/>
                  <p:cNvSpPr/>
                  <p:nvPr/>
                </p:nvSpPr>
                <p:spPr>
                  <a:xfrm>
                    <a:off x="1476380" y="861001"/>
                    <a:ext cx="384804" cy="384804"/>
                  </a:xfrm>
                  <a:custGeom>
                    <a:avLst/>
                    <a:gdLst/>
                    <a:ahLst/>
                    <a:cxnLst>
                      <a:cxn ang="0">
                        <a:pos x="wd2" y="hd2"/>
                      </a:cxn>
                      <a:cxn ang="5400000">
                        <a:pos x="wd2" y="hd2"/>
                      </a:cxn>
                      <a:cxn ang="10800000">
                        <a:pos x="wd2" y="hd2"/>
                      </a:cxn>
                      <a:cxn ang="16200000">
                        <a:pos x="wd2" y="hd2"/>
                      </a:cxn>
                    </a:cxnLst>
                    <a:rect l="0" t="0" r="r" b="b"/>
                    <a:pathLst>
                      <a:path w="21600" h="21600" extrusionOk="0">
                        <a:moveTo>
                          <a:pt x="10800" y="14657"/>
                        </a:moveTo>
                        <a:cubicBezTo>
                          <a:pt x="8670" y="14657"/>
                          <a:pt x="6943" y="12930"/>
                          <a:pt x="6943" y="10800"/>
                        </a:cubicBezTo>
                        <a:cubicBezTo>
                          <a:pt x="6943" y="8670"/>
                          <a:pt x="8670" y="6943"/>
                          <a:pt x="10800" y="6943"/>
                        </a:cubicBezTo>
                        <a:cubicBezTo>
                          <a:pt x="12930" y="6943"/>
                          <a:pt x="14657" y="8670"/>
                          <a:pt x="14657" y="10800"/>
                        </a:cubicBezTo>
                        <a:cubicBezTo>
                          <a:pt x="14657" y="12930"/>
                          <a:pt x="12930" y="14657"/>
                          <a:pt x="10800" y="14657"/>
                        </a:cubicBezTo>
                        <a:close/>
                        <a:moveTo>
                          <a:pt x="20016" y="9930"/>
                        </a:moveTo>
                        <a:cubicBezTo>
                          <a:pt x="21001" y="9522"/>
                          <a:pt x="21600" y="9257"/>
                          <a:pt x="21600" y="9257"/>
                        </a:cubicBezTo>
                        <a:lnTo>
                          <a:pt x="20829" y="6171"/>
                        </a:lnTo>
                        <a:cubicBezTo>
                          <a:pt x="20829" y="6171"/>
                          <a:pt x="20119" y="6283"/>
                          <a:pt x="18990" y="6492"/>
                        </a:cubicBezTo>
                        <a:cubicBezTo>
                          <a:pt x="18430" y="5424"/>
                          <a:pt x="17677" y="4501"/>
                          <a:pt x="16789" y="3749"/>
                        </a:cubicBezTo>
                        <a:cubicBezTo>
                          <a:pt x="17377" y="2418"/>
                          <a:pt x="17743" y="1543"/>
                          <a:pt x="17743" y="1543"/>
                        </a:cubicBezTo>
                        <a:lnTo>
                          <a:pt x="14657" y="0"/>
                        </a:lnTo>
                        <a:cubicBezTo>
                          <a:pt x="14657" y="0"/>
                          <a:pt x="14156" y="750"/>
                          <a:pt x="13405" y="1922"/>
                        </a:cubicBezTo>
                        <a:cubicBezTo>
                          <a:pt x="12297" y="1595"/>
                          <a:pt x="11120" y="1470"/>
                          <a:pt x="9929" y="1584"/>
                        </a:cubicBezTo>
                        <a:cubicBezTo>
                          <a:pt x="9522" y="599"/>
                          <a:pt x="9257" y="0"/>
                          <a:pt x="9257" y="0"/>
                        </a:cubicBezTo>
                        <a:lnTo>
                          <a:pt x="6171" y="771"/>
                        </a:lnTo>
                        <a:cubicBezTo>
                          <a:pt x="6171" y="771"/>
                          <a:pt x="6283" y="1481"/>
                          <a:pt x="6492" y="2610"/>
                        </a:cubicBezTo>
                        <a:cubicBezTo>
                          <a:pt x="5420" y="3172"/>
                          <a:pt x="4494" y="3929"/>
                          <a:pt x="3740" y="4821"/>
                        </a:cubicBezTo>
                        <a:cubicBezTo>
                          <a:pt x="2414" y="4227"/>
                          <a:pt x="1543" y="3857"/>
                          <a:pt x="1543" y="3857"/>
                        </a:cubicBezTo>
                        <a:lnTo>
                          <a:pt x="0" y="6943"/>
                        </a:lnTo>
                        <a:cubicBezTo>
                          <a:pt x="0" y="6943"/>
                          <a:pt x="748" y="7450"/>
                          <a:pt x="1919" y="8207"/>
                        </a:cubicBezTo>
                        <a:cubicBezTo>
                          <a:pt x="1595" y="9313"/>
                          <a:pt x="1471" y="10485"/>
                          <a:pt x="1584" y="11672"/>
                        </a:cubicBezTo>
                        <a:cubicBezTo>
                          <a:pt x="599" y="12078"/>
                          <a:pt x="0" y="12343"/>
                          <a:pt x="0" y="12343"/>
                        </a:cubicBezTo>
                        <a:lnTo>
                          <a:pt x="771" y="15429"/>
                        </a:lnTo>
                        <a:cubicBezTo>
                          <a:pt x="771" y="15429"/>
                          <a:pt x="1480" y="15317"/>
                          <a:pt x="2609" y="15107"/>
                        </a:cubicBezTo>
                        <a:cubicBezTo>
                          <a:pt x="3172" y="16179"/>
                          <a:pt x="3928" y="17106"/>
                          <a:pt x="4820" y="17860"/>
                        </a:cubicBezTo>
                        <a:cubicBezTo>
                          <a:pt x="4227" y="19186"/>
                          <a:pt x="3857" y="20057"/>
                          <a:pt x="3857" y="20057"/>
                        </a:cubicBezTo>
                        <a:lnTo>
                          <a:pt x="6943" y="21600"/>
                        </a:lnTo>
                        <a:cubicBezTo>
                          <a:pt x="6943" y="21600"/>
                          <a:pt x="7449" y="20852"/>
                          <a:pt x="8206" y="19681"/>
                        </a:cubicBezTo>
                        <a:cubicBezTo>
                          <a:pt x="9312" y="20005"/>
                          <a:pt x="10485" y="20129"/>
                          <a:pt x="11672" y="20016"/>
                        </a:cubicBezTo>
                        <a:cubicBezTo>
                          <a:pt x="12078" y="21001"/>
                          <a:pt x="12343" y="21600"/>
                          <a:pt x="12343" y="21600"/>
                        </a:cubicBezTo>
                        <a:lnTo>
                          <a:pt x="15429" y="20829"/>
                        </a:lnTo>
                        <a:cubicBezTo>
                          <a:pt x="15429" y="20829"/>
                          <a:pt x="15317" y="20120"/>
                          <a:pt x="15107" y="18991"/>
                        </a:cubicBezTo>
                        <a:cubicBezTo>
                          <a:pt x="16176" y="18431"/>
                          <a:pt x="17099" y="17676"/>
                          <a:pt x="17852" y="16788"/>
                        </a:cubicBezTo>
                        <a:cubicBezTo>
                          <a:pt x="19183" y="17377"/>
                          <a:pt x="20057" y="17743"/>
                          <a:pt x="20057" y="17743"/>
                        </a:cubicBezTo>
                        <a:lnTo>
                          <a:pt x="21600" y="14657"/>
                        </a:lnTo>
                        <a:cubicBezTo>
                          <a:pt x="21600" y="14657"/>
                          <a:pt x="20851" y="14156"/>
                          <a:pt x="19678" y="13405"/>
                        </a:cubicBezTo>
                        <a:cubicBezTo>
                          <a:pt x="20005" y="12296"/>
                          <a:pt x="20130" y="11120"/>
                          <a:pt x="20016" y="9930"/>
                        </a:cubicBezTo>
                        <a:close/>
                      </a:path>
                    </a:pathLst>
                  </a:custGeom>
                  <a:solidFill>
                    <a:srgbClr val="EBEBEB"/>
                  </a:solidFill>
                  <a:ln w="12700" cap="flat">
                    <a:noFill/>
                    <a:miter lim="400000"/>
                  </a:ln>
                  <a:effectLst/>
                </p:spPr>
                <p:txBody>
                  <a:bodyPr wrap="square" lIns="38100" tIns="38100" rIns="38100" bIns="38100" numCol="1" anchor="ctr">
                    <a:noAutofit/>
                  </a:bodyPr>
                  <a:lstStyle/>
                  <a:p>
                    <a:pPr defTabSz="457200">
                      <a:lnSpc>
                        <a:spcPct val="80000"/>
                      </a:lnSpc>
                      <a:spcBef>
                        <a:spcPts val="5500"/>
                      </a:spcBef>
                      <a:defRPr>
                        <a:solidFill>
                          <a:srgbClr val="333333"/>
                        </a:solidFill>
                        <a:latin typeface="Helvetica Neue Thin"/>
                        <a:ea typeface="Helvetica Neue Thin"/>
                        <a:cs typeface="Helvetica Neue Thin"/>
                        <a:sym typeface="Helvetica Neue Thin"/>
                      </a:defRPr>
                    </a:pPr>
                    <a:endParaRPr/>
                  </a:p>
                </p:txBody>
              </p:sp>
            </p:grpSp>
            <p:grpSp>
              <p:nvGrpSpPr>
                <p:cNvPr id="12" name="Group 577"/>
                <p:cNvGrpSpPr/>
                <p:nvPr/>
              </p:nvGrpSpPr>
              <p:grpSpPr>
                <a:xfrm>
                  <a:off x="0" y="4354600"/>
                  <a:ext cx="2031554" cy="959040"/>
                  <a:chOff x="0" y="0"/>
                  <a:chExt cx="2031553" cy="959039"/>
                </a:xfrm>
              </p:grpSpPr>
              <p:sp>
                <p:nvSpPr>
                  <p:cNvPr id="25" name="Shape 575"/>
                  <p:cNvSpPr/>
                  <p:nvPr/>
                </p:nvSpPr>
                <p:spPr>
                  <a:xfrm>
                    <a:off x="0" y="452362"/>
                    <a:ext cx="2031554" cy="50667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algn="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dirty="0" smtClean="0"/>
                      <a:t>Live the SMS</a:t>
                    </a:r>
                    <a:endParaRPr dirty="0"/>
                  </a:p>
                </p:txBody>
              </p:sp>
              <p:sp>
                <p:nvSpPr>
                  <p:cNvPr id="26" name="Shape 576"/>
                  <p:cNvSpPr/>
                  <p:nvPr/>
                </p:nvSpPr>
                <p:spPr>
                  <a:xfrm>
                    <a:off x="860201" y="0"/>
                    <a:ext cx="311151" cy="382954"/>
                  </a:xfrm>
                  <a:custGeom>
                    <a:avLst/>
                    <a:gdLst/>
                    <a:ahLst/>
                    <a:cxnLst>
                      <a:cxn ang="0">
                        <a:pos x="wd2" y="hd2"/>
                      </a:cxn>
                      <a:cxn ang="5400000">
                        <a:pos x="wd2" y="hd2"/>
                      </a:cxn>
                      <a:cxn ang="10800000">
                        <a:pos x="wd2" y="hd2"/>
                      </a:cxn>
                      <a:cxn ang="16200000">
                        <a:pos x="wd2" y="hd2"/>
                      </a:cxn>
                    </a:cxnLst>
                    <a:rect l="0" t="0" r="r" b="b"/>
                    <a:pathLst>
                      <a:path w="21600" h="21600" extrusionOk="0">
                        <a:moveTo>
                          <a:pt x="831" y="0"/>
                        </a:moveTo>
                        <a:cubicBezTo>
                          <a:pt x="372" y="0"/>
                          <a:pt x="0" y="302"/>
                          <a:pt x="0" y="675"/>
                        </a:cubicBezTo>
                        <a:cubicBezTo>
                          <a:pt x="0" y="1048"/>
                          <a:pt x="372" y="1350"/>
                          <a:pt x="831" y="1350"/>
                        </a:cubicBezTo>
                        <a:lnTo>
                          <a:pt x="20769" y="1350"/>
                        </a:lnTo>
                        <a:cubicBezTo>
                          <a:pt x="21228" y="1350"/>
                          <a:pt x="21600" y="1048"/>
                          <a:pt x="21600" y="675"/>
                        </a:cubicBezTo>
                        <a:cubicBezTo>
                          <a:pt x="21600" y="302"/>
                          <a:pt x="21228" y="0"/>
                          <a:pt x="20769" y="0"/>
                        </a:cubicBezTo>
                        <a:lnTo>
                          <a:pt x="831" y="0"/>
                        </a:lnTo>
                        <a:close/>
                        <a:moveTo>
                          <a:pt x="831" y="2025"/>
                        </a:moveTo>
                        <a:lnTo>
                          <a:pt x="831" y="15525"/>
                        </a:lnTo>
                        <a:cubicBezTo>
                          <a:pt x="831" y="15525"/>
                          <a:pt x="20769" y="15525"/>
                          <a:pt x="20769" y="15525"/>
                        </a:cubicBezTo>
                        <a:lnTo>
                          <a:pt x="20769" y="2025"/>
                        </a:lnTo>
                        <a:lnTo>
                          <a:pt x="831" y="2025"/>
                        </a:lnTo>
                        <a:close/>
                        <a:moveTo>
                          <a:pt x="15785" y="4050"/>
                        </a:moveTo>
                        <a:lnTo>
                          <a:pt x="18277" y="4050"/>
                        </a:lnTo>
                        <a:cubicBezTo>
                          <a:pt x="18277" y="4050"/>
                          <a:pt x="18277" y="13500"/>
                          <a:pt x="18277" y="13500"/>
                        </a:cubicBezTo>
                        <a:lnTo>
                          <a:pt x="15785" y="13500"/>
                        </a:lnTo>
                        <a:lnTo>
                          <a:pt x="15785" y="4050"/>
                        </a:lnTo>
                        <a:close/>
                        <a:moveTo>
                          <a:pt x="7477" y="6750"/>
                        </a:moveTo>
                        <a:lnTo>
                          <a:pt x="9969" y="6750"/>
                        </a:lnTo>
                        <a:cubicBezTo>
                          <a:pt x="9969" y="6750"/>
                          <a:pt x="9969" y="13500"/>
                          <a:pt x="9969" y="13500"/>
                        </a:cubicBezTo>
                        <a:lnTo>
                          <a:pt x="7477" y="13500"/>
                        </a:lnTo>
                        <a:lnTo>
                          <a:pt x="7477" y="6750"/>
                        </a:lnTo>
                        <a:close/>
                        <a:moveTo>
                          <a:pt x="11631" y="8775"/>
                        </a:moveTo>
                        <a:lnTo>
                          <a:pt x="14123" y="8775"/>
                        </a:lnTo>
                        <a:cubicBezTo>
                          <a:pt x="14123" y="8775"/>
                          <a:pt x="14123" y="13500"/>
                          <a:pt x="14123" y="13500"/>
                        </a:cubicBezTo>
                        <a:lnTo>
                          <a:pt x="11631" y="13500"/>
                        </a:lnTo>
                        <a:lnTo>
                          <a:pt x="11631" y="8775"/>
                        </a:lnTo>
                        <a:close/>
                        <a:moveTo>
                          <a:pt x="3323" y="10800"/>
                        </a:moveTo>
                        <a:lnTo>
                          <a:pt x="5815" y="10800"/>
                        </a:lnTo>
                        <a:cubicBezTo>
                          <a:pt x="5815" y="10800"/>
                          <a:pt x="5815" y="13500"/>
                          <a:pt x="5815" y="13500"/>
                        </a:cubicBezTo>
                        <a:lnTo>
                          <a:pt x="3323" y="13500"/>
                        </a:lnTo>
                        <a:lnTo>
                          <a:pt x="3323" y="10800"/>
                        </a:lnTo>
                        <a:close/>
                        <a:moveTo>
                          <a:pt x="3323" y="16200"/>
                        </a:moveTo>
                        <a:lnTo>
                          <a:pt x="1662" y="21600"/>
                        </a:lnTo>
                        <a:lnTo>
                          <a:pt x="3323" y="21600"/>
                        </a:lnTo>
                        <a:lnTo>
                          <a:pt x="4985" y="16200"/>
                        </a:lnTo>
                        <a:cubicBezTo>
                          <a:pt x="4985" y="16200"/>
                          <a:pt x="3323" y="16200"/>
                          <a:pt x="3323" y="16200"/>
                        </a:cubicBezTo>
                        <a:close/>
                        <a:moveTo>
                          <a:pt x="9969" y="16200"/>
                        </a:moveTo>
                        <a:lnTo>
                          <a:pt x="9969" y="21600"/>
                        </a:lnTo>
                        <a:lnTo>
                          <a:pt x="11615" y="21600"/>
                        </a:lnTo>
                        <a:cubicBezTo>
                          <a:pt x="11615" y="21600"/>
                          <a:pt x="11631" y="16200"/>
                          <a:pt x="11631" y="16200"/>
                        </a:cubicBezTo>
                        <a:lnTo>
                          <a:pt x="9969" y="16200"/>
                        </a:lnTo>
                        <a:close/>
                        <a:moveTo>
                          <a:pt x="16615" y="16200"/>
                        </a:moveTo>
                        <a:lnTo>
                          <a:pt x="18277" y="21600"/>
                        </a:lnTo>
                        <a:lnTo>
                          <a:pt x="19938" y="21600"/>
                        </a:lnTo>
                        <a:cubicBezTo>
                          <a:pt x="19938" y="21600"/>
                          <a:pt x="18277" y="16200"/>
                          <a:pt x="18277" y="16200"/>
                        </a:cubicBezTo>
                        <a:lnTo>
                          <a:pt x="16615" y="16200"/>
                        </a:lnTo>
                        <a:close/>
                      </a:path>
                    </a:pathLst>
                  </a:custGeom>
                  <a:solidFill>
                    <a:srgbClr val="424242"/>
                  </a:solidFill>
                  <a:ln w="12700" cap="flat">
                    <a:noFill/>
                    <a:miter lim="400000"/>
                  </a:ln>
                  <a:effectLst/>
                </p:spPr>
                <p:txBody>
                  <a:bodyPr wrap="square" lIns="0" tIns="0" rIns="0" bIns="0" numCol="1" anchor="ctr">
                    <a:noAutofit/>
                  </a:bodyPr>
                  <a:lstStyle/>
                  <a:p>
                    <a:pPr defTabSz="457200">
                      <a:lnSpc>
                        <a:spcPct val="80000"/>
                      </a:lnSpc>
                      <a:spcBef>
                        <a:spcPts val="5500"/>
                      </a:spcBef>
                      <a:defRPr>
                        <a:solidFill>
                          <a:srgbClr val="333333"/>
                        </a:solidFill>
                        <a:latin typeface="Helvetica Neue Thin"/>
                        <a:ea typeface="Helvetica Neue Thin"/>
                        <a:cs typeface="Helvetica Neue Thin"/>
                        <a:sym typeface="Helvetica Neue Thin"/>
                      </a:defRPr>
                    </a:pPr>
                    <a:endParaRPr/>
                  </a:p>
                </p:txBody>
              </p:sp>
            </p:grpSp>
            <p:grpSp>
              <p:nvGrpSpPr>
                <p:cNvPr id="13" name="Group 580"/>
                <p:cNvGrpSpPr/>
                <p:nvPr/>
              </p:nvGrpSpPr>
              <p:grpSpPr>
                <a:xfrm>
                  <a:off x="8425203" y="4058513"/>
                  <a:ext cx="2031555" cy="1363782"/>
                  <a:chOff x="0" y="0"/>
                  <a:chExt cx="2031553" cy="1363781"/>
                </a:xfrm>
              </p:grpSpPr>
              <p:sp>
                <p:nvSpPr>
                  <p:cNvPr id="23" name="Shape 578"/>
                  <p:cNvSpPr/>
                  <p:nvPr/>
                </p:nvSpPr>
                <p:spPr>
                  <a:xfrm>
                    <a:off x="0" y="398663"/>
                    <a:ext cx="2031554" cy="96511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dirty="0" smtClean="0"/>
                      <a:t>Establish a set of standards and operating procedures</a:t>
                    </a:r>
                    <a:endParaRPr dirty="0"/>
                  </a:p>
                </p:txBody>
              </p:sp>
              <p:sp>
                <p:nvSpPr>
                  <p:cNvPr id="24" name="Shape 579"/>
                  <p:cNvSpPr/>
                  <p:nvPr/>
                </p:nvSpPr>
                <p:spPr>
                  <a:xfrm>
                    <a:off x="824850" y="0"/>
                    <a:ext cx="381853" cy="283496"/>
                  </a:xfrm>
                  <a:custGeom>
                    <a:avLst/>
                    <a:gdLst/>
                    <a:ahLst/>
                    <a:cxnLst>
                      <a:cxn ang="0">
                        <a:pos x="wd2" y="hd2"/>
                      </a:cxn>
                      <a:cxn ang="5400000">
                        <a:pos x="wd2" y="hd2"/>
                      </a:cxn>
                      <a:cxn ang="10800000">
                        <a:pos x="wd2" y="hd2"/>
                      </a:cxn>
                      <a:cxn ang="16200000">
                        <a:pos x="wd2" y="hd2"/>
                      </a:cxn>
                    </a:cxnLst>
                    <a:rect l="0" t="0" r="r" b="b"/>
                    <a:pathLst>
                      <a:path w="21600" h="21600" extrusionOk="0">
                        <a:moveTo>
                          <a:pt x="20085" y="8532"/>
                        </a:moveTo>
                        <a:lnTo>
                          <a:pt x="17798" y="8532"/>
                        </a:lnTo>
                        <a:lnTo>
                          <a:pt x="17798" y="12676"/>
                        </a:lnTo>
                        <a:cubicBezTo>
                          <a:pt x="17798" y="14711"/>
                          <a:pt x="16603" y="16373"/>
                          <a:pt x="15079" y="16373"/>
                        </a:cubicBezTo>
                        <a:lnTo>
                          <a:pt x="9158" y="16373"/>
                        </a:lnTo>
                        <a:lnTo>
                          <a:pt x="9158" y="17810"/>
                        </a:lnTo>
                        <a:cubicBezTo>
                          <a:pt x="9158" y="18927"/>
                          <a:pt x="9837" y="19832"/>
                          <a:pt x="10673" y="19832"/>
                        </a:cubicBezTo>
                        <a:lnTo>
                          <a:pt x="16728" y="19832"/>
                        </a:lnTo>
                        <a:lnTo>
                          <a:pt x="19181" y="21600"/>
                        </a:lnTo>
                        <a:lnTo>
                          <a:pt x="19181" y="19832"/>
                        </a:lnTo>
                        <a:lnTo>
                          <a:pt x="20085" y="19832"/>
                        </a:lnTo>
                        <a:cubicBezTo>
                          <a:pt x="20922" y="19832"/>
                          <a:pt x="21600" y="18927"/>
                          <a:pt x="21600" y="17810"/>
                        </a:cubicBezTo>
                        <a:lnTo>
                          <a:pt x="21600" y="10554"/>
                        </a:lnTo>
                        <a:cubicBezTo>
                          <a:pt x="21600" y="9438"/>
                          <a:pt x="20922" y="8532"/>
                          <a:pt x="20085" y="8532"/>
                        </a:cubicBezTo>
                        <a:close/>
                        <a:moveTo>
                          <a:pt x="6912" y="15450"/>
                        </a:moveTo>
                        <a:lnTo>
                          <a:pt x="6689" y="15450"/>
                        </a:lnTo>
                        <a:lnTo>
                          <a:pt x="2592" y="18372"/>
                        </a:lnTo>
                        <a:lnTo>
                          <a:pt x="2592" y="15450"/>
                        </a:lnTo>
                        <a:lnTo>
                          <a:pt x="2074" y="15450"/>
                        </a:lnTo>
                        <a:cubicBezTo>
                          <a:pt x="928" y="15450"/>
                          <a:pt x="0" y="14211"/>
                          <a:pt x="0" y="12683"/>
                        </a:cubicBezTo>
                        <a:lnTo>
                          <a:pt x="0" y="2767"/>
                        </a:lnTo>
                        <a:cubicBezTo>
                          <a:pt x="0" y="1239"/>
                          <a:pt x="928" y="0"/>
                          <a:pt x="2074" y="0"/>
                        </a:cubicBezTo>
                        <a:lnTo>
                          <a:pt x="15034" y="0"/>
                        </a:lnTo>
                        <a:cubicBezTo>
                          <a:pt x="16179" y="0"/>
                          <a:pt x="17107" y="1239"/>
                          <a:pt x="17107" y="2767"/>
                        </a:cubicBezTo>
                        <a:lnTo>
                          <a:pt x="17107" y="4381"/>
                        </a:lnTo>
                        <a:lnTo>
                          <a:pt x="17107" y="8532"/>
                        </a:lnTo>
                        <a:lnTo>
                          <a:pt x="17107" y="12676"/>
                        </a:lnTo>
                        <a:cubicBezTo>
                          <a:pt x="17107" y="14205"/>
                          <a:pt x="16224" y="15450"/>
                          <a:pt x="15079" y="15450"/>
                        </a:cubicBezTo>
                        <a:lnTo>
                          <a:pt x="9158" y="15450"/>
                        </a:lnTo>
                        <a:cubicBezTo>
                          <a:pt x="9158" y="15450"/>
                          <a:pt x="6912" y="15450"/>
                          <a:pt x="6912" y="15450"/>
                        </a:cubicBezTo>
                        <a:close/>
                      </a:path>
                    </a:pathLst>
                  </a:custGeom>
                  <a:solidFill>
                    <a:srgbClr val="D6D6D6"/>
                  </a:solidFill>
                  <a:ln w="12700" cap="flat">
                    <a:noFill/>
                    <a:miter lim="400000"/>
                  </a:ln>
                  <a:effectLst/>
                </p:spPr>
                <p:txBody>
                  <a:bodyPr wrap="square" lIns="0" tIns="0" rIns="0" bIns="0" numCol="1" anchor="b">
                    <a:noAutofit/>
                  </a:bodyPr>
                  <a:lstStyle/>
                  <a:p>
                    <a:pPr defTabSz="457200">
                      <a:lnSpc>
                        <a:spcPct val="80000"/>
                      </a:lnSpc>
                      <a:spcBef>
                        <a:spcPts val="5500"/>
                      </a:spcBef>
                      <a:defRPr>
                        <a:solidFill>
                          <a:srgbClr val="333333"/>
                        </a:solidFill>
                        <a:latin typeface="Helvetica Neue Thin"/>
                        <a:ea typeface="Helvetica Neue Thin"/>
                        <a:cs typeface="Helvetica Neue Thin"/>
                        <a:sym typeface="Helvetica Neue Thin"/>
                      </a:defRPr>
                    </a:pPr>
                    <a:endParaRPr/>
                  </a:p>
                </p:txBody>
              </p:sp>
            </p:grpSp>
            <p:grpSp>
              <p:nvGrpSpPr>
                <p:cNvPr id="14" name="Group 583"/>
                <p:cNvGrpSpPr/>
                <p:nvPr/>
              </p:nvGrpSpPr>
              <p:grpSpPr>
                <a:xfrm>
                  <a:off x="3546686" y="41929"/>
                  <a:ext cx="3384249" cy="539649"/>
                  <a:chOff x="-88901" y="41929"/>
                  <a:chExt cx="3384248" cy="539648"/>
                </a:xfrm>
              </p:grpSpPr>
              <p:sp>
                <p:nvSpPr>
                  <p:cNvPr id="21" name="Shape 581"/>
                  <p:cNvSpPr/>
                  <p:nvPr/>
                </p:nvSpPr>
                <p:spPr>
                  <a:xfrm>
                    <a:off x="234402" y="74899"/>
                    <a:ext cx="3060945" cy="50667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smtClean="0"/>
                      <a:t>FAA/Oregon/Entity </a:t>
                    </a:r>
                    <a:r>
                      <a:rPr lang="en-US" dirty="0" smtClean="0"/>
                      <a:t>Policies</a:t>
                    </a:r>
                    <a:endParaRPr dirty="0"/>
                  </a:p>
                </p:txBody>
              </p:sp>
              <p:sp>
                <p:nvSpPr>
                  <p:cNvPr id="22" name="Shape 582"/>
                  <p:cNvSpPr/>
                  <p:nvPr/>
                </p:nvSpPr>
                <p:spPr>
                  <a:xfrm>
                    <a:off x="-88901" y="41929"/>
                    <a:ext cx="320212" cy="422820"/>
                  </a:xfrm>
                  <a:custGeom>
                    <a:avLst/>
                    <a:gdLst/>
                    <a:ahLst/>
                    <a:cxnLst>
                      <a:cxn ang="0">
                        <a:pos x="wd2" y="hd2"/>
                      </a:cxn>
                      <a:cxn ang="5400000">
                        <a:pos x="wd2" y="hd2"/>
                      </a:cxn>
                      <a:cxn ang="10800000">
                        <a:pos x="wd2" y="hd2"/>
                      </a:cxn>
                      <a:cxn ang="16200000">
                        <a:pos x="wd2" y="hd2"/>
                      </a:cxn>
                    </a:cxnLst>
                    <a:rect l="0" t="0" r="r" b="b"/>
                    <a:pathLst>
                      <a:path w="21350" h="21600" extrusionOk="0">
                        <a:moveTo>
                          <a:pt x="16784" y="1264"/>
                        </a:moveTo>
                        <a:cubicBezTo>
                          <a:pt x="16363" y="1078"/>
                          <a:pt x="15824" y="1189"/>
                          <a:pt x="15581" y="1511"/>
                        </a:cubicBezTo>
                        <a:lnTo>
                          <a:pt x="14280" y="3236"/>
                        </a:lnTo>
                        <a:cubicBezTo>
                          <a:pt x="14867" y="3417"/>
                          <a:pt x="15381" y="3636"/>
                          <a:pt x="15831" y="3874"/>
                        </a:cubicBezTo>
                        <a:lnTo>
                          <a:pt x="17106" y="2185"/>
                        </a:lnTo>
                        <a:cubicBezTo>
                          <a:pt x="17349" y="1863"/>
                          <a:pt x="17205" y="1451"/>
                          <a:pt x="16784" y="1264"/>
                        </a:cubicBezTo>
                        <a:close/>
                        <a:moveTo>
                          <a:pt x="21233" y="4689"/>
                        </a:moveTo>
                        <a:cubicBezTo>
                          <a:pt x="20988" y="4366"/>
                          <a:pt x="20450" y="4256"/>
                          <a:pt x="20028" y="4442"/>
                        </a:cubicBezTo>
                        <a:lnTo>
                          <a:pt x="17841" y="5408"/>
                        </a:lnTo>
                        <a:cubicBezTo>
                          <a:pt x="18203" y="5799"/>
                          <a:pt x="18487" y="6197"/>
                          <a:pt x="18711" y="6581"/>
                        </a:cubicBezTo>
                        <a:lnTo>
                          <a:pt x="20909" y="5610"/>
                        </a:lnTo>
                        <a:cubicBezTo>
                          <a:pt x="21331" y="5423"/>
                          <a:pt x="21475" y="5012"/>
                          <a:pt x="21233" y="4689"/>
                        </a:cubicBezTo>
                        <a:close/>
                        <a:moveTo>
                          <a:pt x="1322" y="4393"/>
                        </a:moveTo>
                        <a:cubicBezTo>
                          <a:pt x="900" y="4207"/>
                          <a:pt x="362" y="4317"/>
                          <a:pt x="118" y="4640"/>
                        </a:cubicBezTo>
                        <a:cubicBezTo>
                          <a:pt x="-125" y="4963"/>
                          <a:pt x="19" y="5375"/>
                          <a:pt x="441" y="5561"/>
                        </a:cubicBezTo>
                        <a:lnTo>
                          <a:pt x="2633" y="6530"/>
                        </a:lnTo>
                        <a:cubicBezTo>
                          <a:pt x="2861" y="6146"/>
                          <a:pt x="3149" y="5751"/>
                          <a:pt x="3514" y="5362"/>
                        </a:cubicBezTo>
                        <a:cubicBezTo>
                          <a:pt x="3514" y="5362"/>
                          <a:pt x="1322" y="4393"/>
                          <a:pt x="1322" y="4393"/>
                        </a:cubicBezTo>
                        <a:close/>
                        <a:moveTo>
                          <a:pt x="5797" y="1483"/>
                        </a:moveTo>
                        <a:cubicBezTo>
                          <a:pt x="5553" y="1160"/>
                          <a:pt x="5015" y="1050"/>
                          <a:pt x="4593" y="1236"/>
                        </a:cubicBezTo>
                        <a:cubicBezTo>
                          <a:pt x="4173" y="1422"/>
                          <a:pt x="4029" y="1834"/>
                          <a:pt x="4272" y="2157"/>
                        </a:cubicBezTo>
                        <a:lnTo>
                          <a:pt x="5544" y="3843"/>
                        </a:lnTo>
                        <a:cubicBezTo>
                          <a:pt x="5997" y="3607"/>
                          <a:pt x="6514" y="3392"/>
                          <a:pt x="7103" y="3215"/>
                        </a:cubicBezTo>
                        <a:cubicBezTo>
                          <a:pt x="7103" y="3215"/>
                          <a:pt x="5797" y="1483"/>
                          <a:pt x="5797" y="1483"/>
                        </a:cubicBezTo>
                        <a:close/>
                        <a:moveTo>
                          <a:pt x="10693" y="0"/>
                        </a:moveTo>
                        <a:cubicBezTo>
                          <a:pt x="10208" y="0"/>
                          <a:pt x="9813" y="302"/>
                          <a:pt x="9813" y="674"/>
                        </a:cubicBezTo>
                        <a:lnTo>
                          <a:pt x="9813" y="2753"/>
                        </a:lnTo>
                        <a:cubicBezTo>
                          <a:pt x="10026" y="2740"/>
                          <a:pt x="11348" y="2744"/>
                          <a:pt x="11574" y="2758"/>
                        </a:cubicBezTo>
                        <a:lnTo>
                          <a:pt x="11574" y="674"/>
                        </a:lnTo>
                        <a:cubicBezTo>
                          <a:pt x="11574" y="302"/>
                          <a:pt x="11180" y="0"/>
                          <a:pt x="10693" y="0"/>
                        </a:cubicBezTo>
                        <a:close/>
                        <a:moveTo>
                          <a:pt x="18428" y="9068"/>
                        </a:moveTo>
                        <a:cubicBezTo>
                          <a:pt x="18228" y="7091"/>
                          <a:pt x="16423" y="3572"/>
                          <a:pt x="10662" y="3572"/>
                        </a:cubicBezTo>
                        <a:cubicBezTo>
                          <a:pt x="10661" y="3572"/>
                          <a:pt x="10660" y="3572"/>
                          <a:pt x="10659" y="3572"/>
                        </a:cubicBezTo>
                        <a:cubicBezTo>
                          <a:pt x="10658" y="3572"/>
                          <a:pt x="10658" y="3572"/>
                          <a:pt x="10657" y="3572"/>
                        </a:cubicBezTo>
                        <a:cubicBezTo>
                          <a:pt x="10656" y="3572"/>
                          <a:pt x="10655" y="3572"/>
                          <a:pt x="10655" y="3572"/>
                        </a:cubicBezTo>
                        <a:cubicBezTo>
                          <a:pt x="10654" y="3572"/>
                          <a:pt x="10653" y="3572"/>
                          <a:pt x="10652" y="3572"/>
                        </a:cubicBezTo>
                        <a:cubicBezTo>
                          <a:pt x="4890" y="3572"/>
                          <a:pt x="3086" y="7091"/>
                          <a:pt x="2886" y="9068"/>
                        </a:cubicBezTo>
                        <a:cubicBezTo>
                          <a:pt x="2715" y="10852"/>
                          <a:pt x="4327" y="12514"/>
                          <a:pt x="4510" y="12775"/>
                        </a:cubicBezTo>
                        <a:cubicBezTo>
                          <a:pt x="4810" y="13201"/>
                          <a:pt x="6695" y="14825"/>
                          <a:pt x="6762" y="15807"/>
                        </a:cubicBezTo>
                        <a:cubicBezTo>
                          <a:pt x="6855" y="17159"/>
                          <a:pt x="7070" y="17195"/>
                          <a:pt x="7930" y="17355"/>
                        </a:cubicBezTo>
                        <a:cubicBezTo>
                          <a:pt x="8807" y="17519"/>
                          <a:pt x="12507" y="17519"/>
                          <a:pt x="13383" y="17355"/>
                        </a:cubicBezTo>
                        <a:cubicBezTo>
                          <a:pt x="14243" y="17195"/>
                          <a:pt x="14459" y="17159"/>
                          <a:pt x="14552" y="15807"/>
                        </a:cubicBezTo>
                        <a:cubicBezTo>
                          <a:pt x="14619" y="14825"/>
                          <a:pt x="16504" y="13201"/>
                          <a:pt x="16803" y="12775"/>
                        </a:cubicBezTo>
                        <a:cubicBezTo>
                          <a:pt x="16987" y="12514"/>
                          <a:pt x="18599" y="10852"/>
                          <a:pt x="18428" y="9068"/>
                        </a:cubicBezTo>
                        <a:close/>
                        <a:moveTo>
                          <a:pt x="13756" y="19204"/>
                        </a:moveTo>
                        <a:cubicBezTo>
                          <a:pt x="13756" y="18991"/>
                          <a:pt x="13530" y="18817"/>
                          <a:pt x="13251" y="18817"/>
                        </a:cubicBezTo>
                        <a:lnTo>
                          <a:pt x="8063" y="18817"/>
                        </a:lnTo>
                        <a:cubicBezTo>
                          <a:pt x="7783" y="18817"/>
                          <a:pt x="7557" y="18991"/>
                          <a:pt x="7557" y="19204"/>
                        </a:cubicBezTo>
                        <a:lnTo>
                          <a:pt x="7557" y="19204"/>
                        </a:lnTo>
                        <a:cubicBezTo>
                          <a:pt x="7557" y="19418"/>
                          <a:pt x="7783" y="19591"/>
                          <a:pt x="8063" y="19591"/>
                        </a:cubicBezTo>
                        <a:lnTo>
                          <a:pt x="13251" y="19591"/>
                        </a:lnTo>
                        <a:cubicBezTo>
                          <a:pt x="13530" y="19591"/>
                          <a:pt x="13756" y="19418"/>
                          <a:pt x="13756" y="19204"/>
                        </a:cubicBezTo>
                        <a:cubicBezTo>
                          <a:pt x="13756" y="19204"/>
                          <a:pt x="13756" y="19204"/>
                          <a:pt x="13756" y="19204"/>
                        </a:cubicBezTo>
                        <a:close/>
                        <a:moveTo>
                          <a:pt x="13756" y="18147"/>
                        </a:moveTo>
                        <a:cubicBezTo>
                          <a:pt x="13756" y="17934"/>
                          <a:pt x="13530" y="17761"/>
                          <a:pt x="13251" y="17761"/>
                        </a:cubicBezTo>
                        <a:lnTo>
                          <a:pt x="8063" y="17761"/>
                        </a:lnTo>
                        <a:cubicBezTo>
                          <a:pt x="7783" y="17761"/>
                          <a:pt x="7557" y="17934"/>
                          <a:pt x="7557" y="18147"/>
                        </a:cubicBezTo>
                        <a:lnTo>
                          <a:pt x="7557" y="18147"/>
                        </a:lnTo>
                        <a:cubicBezTo>
                          <a:pt x="7557" y="18361"/>
                          <a:pt x="7783" y="18535"/>
                          <a:pt x="8063" y="18535"/>
                        </a:cubicBezTo>
                        <a:lnTo>
                          <a:pt x="13251" y="18535"/>
                        </a:lnTo>
                        <a:cubicBezTo>
                          <a:pt x="13530" y="18535"/>
                          <a:pt x="13756" y="18361"/>
                          <a:pt x="13756" y="18147"/>
                        </a:cubicBezTo>
                        <a:cubicBezTo>
                          <a:pt x="13756" y="18147"/>
                          <a:pt x="13756" y="18147"/>
                          <a:pt x="13756" y="18147"/>
                        </a:cubicBezTo>
                        <a:close/>
                        <a:moveTo>
                          <a:pt x="8400" y="19874"/>
                        </a:moveTo>
                        <a:lnTo>
                          <a:pt x="12913" y="19874"/>
                        </a:lnTo>
                        <a:cubicBezTo>
                          <a:pt x="12913" y="20827"/>
                          <a:pt x="11903" y="21600"/>
                          <a:pt x="10657" y="21600"/>
                        </a:cubicBezTo>
                        <a:cubicBezTo>
                          <a:pt x="9411" y="21600"/>
                          <a:pt x="8400" y="20827"/>
                          <a:pt x="8400" y="19874"/>
                        </a:cubicBezTo>
                        <a:close/>
                      </a:path>
                    </a:pathLst>
                  </a:custGeom>
                  <a:solidFill>
                    <a:srgbClr val="999999"/>
                  </a:solidFill>
                  <a:ln w="12700" cap="flat">
                    <a:noFill/>
                    <a:miter lim="400000"/>
                  </a:ln>
                  <a:effectLst/>
                </p:spPr>
                <p:txBody>
                  <a:bodyPr wrap="square" lIns="0" tIns="0" rIns="0" bIns="0" numCol="1" anchor="b">
                    <a:noAutofit/>
                  </a:bodyPr>
                  <a:lstStyle/>
                  <a:p>
                    <a:pPr defTabSz="457200">
                      <a:lnSpc>
                        <a:spcPct val="80000"/>
                      </a:lnSpc>
                      <a:spcBef>
                        <a:spcPts val="5500"/>
                      </a:spcBef>
                      <a:defRPr>
                        <a:solidFill>
                          <a:srgbClr val="333333"/>
                        </a:solidFill>
                        <a:latin typeface="Helvetica Neue Thin"/>
                        <a:ea typeface="Helvetica Neue Thin"/>
                        <a:cs typeface="Helvetica Neue Thin"/>
                        <a:sym typeface="Helvetica Neue Thin"/>
                      </a:defRPr>
                    </a:pPr>
                    <a:endParaRPr/>
                  </a:p>
                </p:txBody>
              </p:sp>
            </p:grpSp>
            <p:grpSp>
              <p:nvGrpSpPr>
                <p:cNvPr id="15" name="Group 586"/>
                <p:cNvGrpSpPr/>
                <p:nvPr/>
              </p:nvGrpSpPr>
              <p:grpSpPr>
                <a:xfrm>
                  <a:off x="1318247" y="6695978"/>
                  <a:ext cx="2573590" cy="506678"/>
                  <a:chOff x="0" y="0"/>
                  <a:chExt cx="2573588" cy="506677"/>
                </a:xfrm>
              </p:grpSpPr>
              <p:sp>
                <p:nvSpPr>
                  <p:cNvPr id="19" name="Shape 584"/>
                  <p:cNvSpPr/>
                  <p:nvPr/>
                </p:nvSpPr>
                <p:spPr>
                  <a:xfrm>
                    <a:off x="542035" y="0"/>
                    <a:ext cx="2031554" cy="50667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dirty="0" smtClean="0"/>
                      <a:t>Integrate </a:t>
                    </a:r>
                    <a:r>
                      <a:rPr dirty="0"/>
                      <a:t>risk </a:t>
                    </a:r>
                    <a:r>
                      <a:rPr dirty="0" smtClean="0"/>
                      <a:t>management</a:t>
                    </a:r>
                    <a:endParaRPr dirty="0"/>
                  </a:p>
                </p:txBody>
              </p:sp>
              <p:sp>
                <p:nvSpPr>
                  <p:cNvPr id="20" name="Shape 585"/>
                  <p:cNvSpPr/>
                  <p:nvPr/>
                </p:nvSpPr>
                <p:spPr>
                  <a:xfrm>
                    <a:off x="0" y="64944"/>
                    <a:ext cx="376936" cy="376790"/>
                  </a:xfrm>
                  <a:custGeom>
                    <a:avLst/>
                    <a:gdLst/>
                    <a:ahLst/>
                    <a:cxnLst>
                      <a:cxn ang="0">
                        <a:pos x="wd2" y="hd2"/>
                      </a:cxn>
                      <a:cxn ang="5400000">
                        <a:pos x="wd2" y="hd2"/>
                      </a:cxn>
                      <a:cxn ang="10800000">
                        <a:pos x="wd2" y="hd2"/>
                      </a:cxn>
                      <a:cxn ang="16200000">
                        <a:pos x="wd2" y="hd2"/>
                      </a:cxn>
                    </a:cxnLst>
                    <a:rect l="0" t="0" r="r" b="b"/>
                    <a:pathLst>
                      <a:path w="21600" h="21600" extrusionOk="0">
                        <a:moveTo>
                          <a:pt x="8689" y="3102"/>
                        </a:moveTo>
                        <a:cubicBezTo>
                          <a:pt x="10181" y="3102"/>
                          <a:pt x="11584" y="3680"/>
                          <a:pt x="12638" y="4729"/>
                        </a:cubicBezTo>
                        <a:cubicBezTo>
                          <a:pt x="13691" y="5775"/>
                          <a:pt x="14270" y="7167"/>
                          <a:pt x="14270" y="8646"/>
                        </a:cubicBezTo>
                        <a:cubicBezTo>
                          <a:pt x="14270" y="10126"/>
                          <a:pt x="13691" y="11517"/>
                          <a:pt x="12638" y="12563"/>
                        </a:cubicBezTo>
                        <a:cubicBezTo>
                          <a:pt x="11584" y="13612"/>
                          <a:pt x="10181" y="14190"/>
                          <a:pt x="8689" y="14190"/>
                        </a:cubicBezTo>
                        <a:cubicBezTo>
                          <a:pt x="7197" y="14190"/>
                          <a:pt x="5795" y="13612"/>
                          <a:pt x="4741" y="12563"/>
                        </a:cubicBezTo>
                        <a:cubicBezTo>
                          <a:pt x="3688" y="11517"/>
                          <a:pt x="3108" y="10125"/>
                          <a:pt x="3108" y="8646"/>
                        </a:cubicBezTo>
                        <a:cubicBezTo>
                          <a:pt x="3108" y="7166"/>
                          <a:pt x="3688" y="5775"/>
                          <a:pt x="4741" y="4729"/>
                        </a:cubicBezTo>
                        <a:cubicBezTo>
                          <a:pt x="5795" y="3680"/>
                          <a:pt x="7197" y="3102"/>
                          <a:pt x="8689" y="3102"/>
                        </a:cubicBezTo>
                        <a:close/>
                        <a:moveTo>
                          <a:pt x="16149" y="13086"/>
                        </a:moveTo>
                        <a:cubicBezTo>
                          <a:pt x="16951" y="11758"/>
                          <a:pt x="17378" y="10235"/>
                          <a:pt x="17378" y="8646"/>
                        </a:cubicBezTo>
                        <a:cubicBezTo>
                          <a:pt x="17378" y="6336"/>
                          <a:pt x="16474" y="4164"/>
                          <a:pt x="14832" y="2531"/>
                        </a:cubicBezTo>
                        <a:cubicBezTo>
                          <a:pt x="13191" y="899"/>
                          <a:pt x="11009" y="0"/>
                          <a:pt x="8689" y="0"/>
                        </a:cubicBezTo>
                        <a:cubicBezTo>
                          <a:pt x="6370" y="0"/>
                          <a:pt x="4188" y="899"/>
                          <a:pt x="2547" y="2531"/>
                        </a:cubicBezTo>
                        <a:cubicBezTo>
                          <a:pt x="905" y="4164"/>
                          <a:pt x="0" y="6336"/>
                          <a:pt x="0" y="8646"/>
                        </a:cubicBezTo>
                        <a:cubicBezTo>
                          <a:pt x="0" y="10957"/>
                          <a:pt x="905" y="13128"/>
                          <a:pt x="2547" y="14762"/>
                        </a:cubicBezTo>
                        <a:cubicBezTo>
                          <a:pt x="4188" y="16393"/>
                          <a:pt x="6369" y="17292"/>
                          <a:pt x="8689" y="17292"/>
                        </a:cubicBezTo>
                        <a:cubicBezTo>
                          <a:pt x="8689" y="17292"/>
                          <a:pt x="8689" y="17292"/>
                          <a:pt x="8690" y="17292"/>
                        </a:cubicBezTo>
                        <a:cubicBezTo>
                          <a:pt x="10229" y="17292"/>
                          <a:pt x="11708" y="16896"/>
                          <a:pt x="13008" y="16152"/>
                        </a:cubicBezTo>
                        <a:lnTo>
                          <a:pt x="18487" y="21600"/>
                        </a:lnTo>
                        <a:lnTo>
                          <a:pt x="21600" y="18505"/>
                        </a:lnTo>
                        <a:cubicBezTo>
                          <a:pt x="21600" y="18505"/>
                          <a:pt x="16149" y="13086"/>
                          <a:pt x="16149" y="13086"/>
                        </a:cubicBezTo>
                        <a:close/>
                      </a:path>
                    </a:pathLst>
                  </a:custGeom>
                  <a:solidFill>
                    <a:srgbClr val="797979"/>
                  </a:solidFill>
                  <a:ln w="12700" cap="flat">
                    <a:noFill/>
                    <a:miter lim="400000"/>
                  </a:ln>
                  <a:effectLst/>
                </p:spPr>
                <p:txBody>
                  <a:bodyPr wrap="square" lIns="38100" tIns="38100" rIns="38100" bIns="38100" numCol="1" anchor="ctr">
                    <a:noAutofit/>
                  </a:bodyPr>
                  <a:lstStyle/>
                  <a:p>
                    <a:pPr defTabSz="457200">
                      <a:lnSpc>
                        <a:spcPct val="80000"/>
                      </a:lnSpc>
                      <a:spcBef>
                        <a:spcPts val="5500"/>
                      </a:spcBef>
                      <a:defRPr>
                        <a:solidFill>
                          <a:srgbClr val="333333"/>
                        </a:solidFill>
                        <a:latin typeface="Helvetica Neue Thin"/>
                        <a:ea typeface="Helvetica Neue Thin"/>
                        <a:cs typeface="Helvetica Neue Thin"/>
                        <a:sym typeface="Helvetica Neue Thin"/>
                      </a:defRPr>
                    </a:pPr>
                    <a:endParaRPr/>
                  </a:p>
                </p:txBody>
              </p:sp>
            </p:grpSp>
            <p:grpSp>
              <p:nvGrpSpPr>
                <p:cNvPr id="16" name="Group 589"/>
                <p:cNvGrpSpPr/>
                <p:nvPr/>
              </p:nvGrpSpPr>
              <p:grpSpPr>
                <a:xfrm>
                  <a:off x="434953" y="1057776"/>
                  <a:ext cx="2031554" cy="1102457"/>
                  <a:chOff x="0" y="0"/>
                  <a:chExt cx="2031553" cy="1102456"/>
                </a:xfrm>
              </p:grpSpPr>
              <p:sp>
                <p:nvSpPr>
                  <p:cNvPr id="17" name="Shape 587"/>
                  <p:cNvSpPr/>
                  <p:nvPr/>
                </p:nvSpPr>
                <p:spPr>
                  <a:xfrm>
                    <a:off x="0" y="0"/>
                    <a:ext cx="2031554" cy="50667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algn="r"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r>
                      <a:rPr lang="en-US" dirty="0" smtClean="0"/>
                      <a:t>Have Fun!</a:t>
                    </a:r>
                    <a:endParaRPr dirty="0"/>
                  </a:p>
                </p:txBody>
              </p:sp>
              <p:sp>
                <p:nvSpPr>
                  <p:cNvPr id="18" name="Shape 588"/>
                  <p:cNvSpPr/>
                  <p:nvPr/>
                </p:nvSpPr>
                <p:spPr>
                  <a:xfrm>
                    <a:off x="379924" y="770113"/>
                    <a:ext cx="321300" cy="332344"/>
                  </a:xfrm>
                  <a:custGeom>
                    <a:avLst/>
                    <a:gdLst/>
                    <a:ahLst/>
                    <a:cxnLst>
                      <a:cxn ang="0">
                        <a:pos x="wd2" y="hd2"/>
                      </a:cxn>
                      <a:cxn ang="5400000">
                        <a:pos x="wd2" y="hd2"/>
                      </a:cxn>
                      <a:cxn ang="10800000">
                        <a:pos x="wd2" y="hd2"/>
                      </a:cxn>
                      <a:cxn ang="16200000">
                        <a:pos x="wd2" y="hd2"/>
                      </a:cxn>
                    </a:cxnLst>
                    <a:rect l="0" t="0" r="r" b="b"/>
                    <a:pathLst>
                      <a:path w="21600" h="21600" extrusionOk="0">
                        <a:moveTo>
                          <a:pt x="3645" y="0"/>
                        </a:moveTo>
                        <a:cubicBezTo>
                          <a:pt x="2654" y="0"/>
                          <a:pt x="1839" y="771"/>
                          <a:pt x="1839" y="1729"/>
                        </a:cubicBezTo>
                        <a:cubicBezTo>
                          <a:pt x="1839" y="2688"/>
                          <a:pt x="2654" y="3459"/>
                          <a:pt x="3645" y="3459"/>
                        </a:cubicBezTo>
                        <a:cubicBezTo>
                          <a:pt x="4636" y="3459"/>
                          <a:pt x="5434" y="2688"/>
                          <a:pt x="5434" y="1729"/>
                        </a:cubicBezTo>
                        <a:cubicBezTo>
                          <a:pt x="5434" y="771"/>
                          <a:pt x="4636" y="0"/>
                          <a:pt x="3645" y="0"/>
                        </a:cubicBezTo>
                        <a:close/>
                        <a:moveTo>
                          <a:pt x="17955" y="0"/>
                        </a:moveTo>
                        <a:cubicBezTo>
                          <a:pt x="16964" y="0"/>
                          <a:pt x="16166" y="771"/>
                          <a:pt x="16166" y="1729"/>
                        </a:cubicBezTo>
                        <a:cubicBezTo>
                          <a:pt x="16166" y="2688"/>
                          <a:pt x="16964" y="3459"/>
                          <a:pt x="17955" y="3459"/>
                        </a:cubicBezTo>
                        <a:cubicBezTo>
                          <a:pt x="18946" y="3459"/>
                          <a:pt x="19761" y="2688"/>
                          <a:pt x="19761" y="1729"/>
                        </a:cubicBezTo>
                        <a:cubicBezTo>
                          <a:pt x="19761" y="771"/>
                          <a:pt x="18946" y="0"/>
                          <a:pt x="17955" y="0"/>
                        </a:cubicBezTo>
                        <a:close/>
                        <a:moveTo>
                          <a:pt x="10614" y="3703"/>
                        </a:moveTo>
                        <a:cubicBezTo>
                          <a:pt x="9623" y="3703"/>
                          <a:pt x="8809" y="4474"/>
                          <a:pt x="8809" y="5433"/>
                        </a:cubicBezTo>
                        <a:cubicBezTo>
                          <a:pt x="8809" y="6391"/>
                          <a:pt x="9623" y="7178"/>
                          <a:pt x="10614" y="7178"/>
                        </a:cubicBezTo>
                        <a:cubicBezTo>
                          <a:pt x="11605" y="7178"/>
                          <a:pt x="12403" y="6391"/>
                          <a:pt x="12403" y="5433"/>
                        </a:cubicBezTo>
                        <a:cubicBezTo>
                          <a:pt x="12403" y="4474"/>
                          <a:pt x="11605" y="3703"/>
                          <a:pt x="10614" y="3703"/>
                        </a:cubicBezTo>
                        <a:close/>
                        <a:moveTo>
                          <a:pt x="1131" y="4356"/>
                        </a:moveTo>
                        <a:cubicBezTo>
                          <a:pt x="510" y="4356"/>
                          <a:pt x="0" y="4833"/>
                          <a:pt x="0" y="5433"/>
                        </a:cubicBezTo>
                        <a:lnTo>
                          <a:pt x="0" y="7570"/>
                        </a:lnTo>
                        <a:lnTo>
                          <a:pt x="0" y="9772"/>
                        </a:lnTo>
                        <a:cubicBezTo>
                          <a:pt x="0" y="10372"/>
                          <a:pt x="510" y="10849"/>
                          <a:pt x="1131" y="10849"/>
                        </a:cubicBezTo>
                        <a:cubicBezTo>
                          <a:pt x="1225" y="10849"/>
                          <a:pt x="1313" y="10837"/>
                          <a:pt x="1401" y="10816"/>
                        </a:cubicBezTo>
                        <a:lnTo>
                          <a:pt x="1401" y="16804"/>
                        </a:lnTo>
                        <a:cubicBezTo>
                          <a:pt x="1401" y="17404"/>
                          <a:pt x="1894" y="17880"/>
                          <a:pt x="2514" y="17880"/>
                        </a:cubicBezTo>
                        <a:cubicBezTo>
                          <a:pt x="3135" y="17880"/>
                          <a:pt x="3645" y="17403"/>
                          <a:pt x="3645" y="16804"/>
                        </a:cubicBezTo>
                        <a:cubicBezTo>
                          <a:pt x="3645" y="17403"/>
                          <a:pt x="4138" y="17880"/>
                          <a:pt x="4759" y="17880"/>
                        </a:cubicBezTo>
                        <a:cubicBezTo>
                          <a:pt x="5379" y="17880"/>
                          <a:pt x="5889" y="17403"/>
                          <a:pt x="5889" y="16804"/>
                        </a:cubicBezTo>
                        <a:cubicBezTo>
                          <a:pt x="5889" y="16804"/>
                          <a:pt x="5889" y="9103"/>
                          <a:pt x="5889" y="9103"/>
                        </a:cubicBezTo>
                        <a:cubicBezTo>
                          <a:pt x="5889" y="8235"/>
                          <a:pt x="6472" y="7480"/>
                          <a:pt x="7290" y="7162"/>
                        </a:cubicBezTo>
                        <a:lnTo>
                          <a:pt x="7290" y="5433"/>
                        </a:lnTo>
                        <a:cubicBezTo>
                          <a:pt x="7290" y="4833"/>
                          <a:pt x="6780" y="4356"/>
                          <a:pt x="6159" y="4356"/>
                        </a:cubicBezTo>
                        <a:cubicBezTo>
                          <a:pt x="6074" y="4356"/>
                          <a:pt x="5982" y="4356"/>
                          <a:pt x="5889" y="4356"/>
                        </a:cubicBezTo>
                        <a:lnTo>
                          <a:pt x="5029" y="4356"/>
                        </a:lnTo>
                        <a:lnTo>
                          <a:pt x="2244" y="4356"/>
                        </a:lnTo>
                        <a:lnTo>
                          <a:pt x="1164" y="4356"/>
                        </a:lnTo>
                        <a:cubicBezTo>
                          <a:pt x="1150" y="4356"/>
                          <a:pt x="1145" y="4356"/>
                          <a:pt x="1131" y="4356"/>
                        </a:cubicBezTo>
                        <a:close/>
                        <a:moveTo>
                          <a:pt x="15441" y="4356"/>
                        </a:moveTo>
                        <a:cubicBezTo>
                          <a:pt x="14820" y="4356"/>
                          <a:pt x="14327" y="4833"/>
                          <a:pt x="14327" y="5433"/>
                        </a:cubicBezTo>
                        <a:lnTo>
                          <a:pt x="14327" y="7162"/>
                        </a:lnTo>
                        <a:cubicBezTo>
                          <a:pt x="15145" y="7480"/>
                          <a:pt x="15711" y="8235"/>
                          <a:pt x="15711" y="9103"/>
                        </a:cubicBezTo>
                        <a:lnTo>
                          <a:pt x="15711" y="16804"/>
                        </a:lnTo>
                        <a:cubicBezTo>
                          <a:pt x="15711" y="17404"/>
                          <a:pt x="16221" y="17880"/>
                          <a:pt x="16841" y="17880"/>
                        </a:cubicBezTo>
                        <a:cubicBezTo>
                          <a:pt x="17461" y="17880"/>
                          <a:pt x="17955" y="17403"/>
                          <a:pt x="17955" y="16804"/>
                        </a:cubicBezTo>
                        <a:cubicBezTo>
                          <a:pt x="17955" y="17403"/>
                          <a:pt x="18465" y="17880"/>
                          <a:pt x="19086" y="17880"/>
                        </a:cubicBezTo>
                        <a:cubicBezTo>
                          <a:pt x="19706" y="17880"/>
                          <a:pt x="20216" y="17403"/>
                          <a:pt x="20216" y="16804"/>
                        </a:cubicBezTo>
                        <a:lnTo>
                          <a:pt x="20216" y="10816"/>
                        </a:lnTo>
                        <a:cubicBezTo>
                          <a:pt x="20303" y="10837"/>
                          <a:pt x="20392" y="10849"/>
                          <a:pt x="20486" y="10849"/>
                        </a:cubicBezTo>
                        <a:cubicBezTo>
                          <a:pt x="21106" y="10849"/>
                          <a:pt x="21600" y="10372"/>
                          <a:pt x="21600" y="9772"/>
                        </a:cubicBezTo>
                        <a:lnTo>
                          <a:pt x="21600" y="7570"/>
                        </a:lnTo>
                        <a:cubicBezTo>
                          <a:pt x="21600" y="7570"/>
                          <a:pt x="21600" y="5433"/>
                          <a:pt x="21600" y="5433"/>
                        </a:cubicBezTo>
                        <a:cubicBezTo>
                          <a:pt x="21600" y="4833"/>
                          <a:pt x="21106" y="4356"/>
                          <a:pt x="20486" y="4356"/>
                        </a:cubicBezTo>
                        <a:cubicBezTo>
                          <a:pt x="20400" y="4356"/>
                          <a:pt x="20309" y="4356"/>
                          <a:pt x="20216" y="4356"/>
                        </a:cubicBezTo>
                        <a:lnTo>
                          <a:pt x="19356" y="4356"/>
                        </a:lnTo>
                        <a:lnTo>
                          <a:pt x="16571" y="4356"/>
                        </a:lnTo>
                        <a:lnTo>
                          <a:pt x="15491" y="4356"/>
                        </a:lnTo>
                        <a:cubicBezTo>
                          <a:pt x="15477" y="4356"/>
                          <a:pt x="15455" y="4356"/>
                          <a:pt x="15441" y="4356"/>
                        </a:cubicBezTo>
                        <a:close/>
                        <a:moveTo>
                          <a:pt x="8100" y="8059"/>
                        </a:moveTo>
                        <a:cubicBezTo>
                          <a:pt x="7480" y="8059"/>
                          <a:pt x="6969" y="8536"/>
                          <a:pt x="6969" y="9136"/>
                        </a:cubicBezTo>
                        <a:lnTo>
                          <a:pt x="6969" y="11273"/>
                        </a:lnTo>
                        <a:lnTo>
                          <a:pt x="6969" y="13476"/>
                        </a:lnTo>
                        <a:cubicBezTo>
                          <a:pt x="6969" y="14075"/>
                          <a:pt x="7480" y="14552"/>
                          <a:pt x="8100" y="14552"/>
                        </a:cubicBezTo>
                        <a:cubicBezTo>
                          <a:pt x="8194" y="14552"/>
                          <a:pt x="8283" y="14541"/>
                          <a:pt x="8370" y="14520"/>
                        </a:cubicBezTo>
                        <a:lnTo>
                          <a:pt x="8370" y="20507"/>
                        </a:lnTo>
                        <a:cubicBezTo>
                          <a:pt x="8370" y="21107"/>
                          <a:pt x="8863" y="21600"/>
                          <a:pt x="9484" y="21600"/>
                        </a:cubicBezTo>
                        <a:cubicBezTo>
                          <a:pt x="10104" y="21600"/>
                          <a:pt x="10614" y="21107"/>
                          <a:pt x="10614" y="20507"/>
                        </a:cubicBezTo>
                        <a:cubicBezTo>
                          <a:pt x="10615" y="21107"/>
                          <a:pt x="11108" y="21600"/>
                          <a:pt x="11728" y="21600"/>
                        </a:cubicBezTo>
                        <a:cubicBezTo>
                          <a:pt x="12348" y="21600"/>
                          <a:pt x="12859" y="21107"/>
                          <a:pt x="12859" y="20507"/>
                        </a:cubicBezTo>
                        <a:lnTo>
                          <a:pt x="12859" y="14520"/>
                        </a:lnTo>
                        <a:cubicBezTo>
                          <a:pt x="12946" y="14541"/>
                          <a:pt x="13035" y="14552"/>
                          <a:pt x="13129" y="14552"/>
                        </a:cubicBezTo>
                        <a:cubicBezTo>
                          <a:pt x="13749" y="14552"/>
                          <a:pt x="14242" y="14075"/>
                          <a:pt x="14242" y="13476"/>
                        </a:cubicBezTo>
                        <a:lnTo>
                          <a:pt x="14242" y="11273"/>
                        </a:lnTo>
                        <a:cubicBezTo>
                          <a:pt x="14242" y="11273"/>
                          <a:pt x="14242" y="9136"/>
                          <a:pt x="14242" y="9136"/>
                        </a:cubicBezTo>
                        <a:cubicBezTo>
                          <a:pt x="14242" y="8536"/>
                          <a:pt x="13749" y="8059"/>
                          <a:pt x="13129" y="8059"/>
                        </a:cubicBezTo>
                        <a:cubicBezTo>
                          <a:pt x="13043" y="8059"/>
                          <a:pt x="12952" y="8059"/>
                          <a:pt x="12859" y="8059"/>
                        </a:cubicBezTo>
                        <a:lnTo>
                          <a:pt x="11998" y="8059"/>
                        </a:lnTo>
                        <a:lnTo>
                          <a:pt x="9214" y="8059"/>
                        </a:lnTo>
                        <a:lnTo>
                          <a:pt x="8134" y="8059"/>
                        </a:lnTo>
                        <a:cubicBezTo>
                          <a:pt x="8119" y="8059"/>
                          <a:pt x="8115" y="8059"/>
                          <a:pt x="8100" y="8059"/>
                        </a:cubicBezTo>
                        <a:close/>
                      </a:path>
                    </a:pathLst>
                  </a:custGeom>
                  <a:solidFill>
                    <a:srgbClr val="424242"/>
                  </a:solidFill>
                  <a:ln w="12700" cap="flat">
                    <a:noFill/>
                    <a:miter lim="400000"/>
                  </a:ln>
                  <a:effectLst/>
                </p:spPr>
                <p:txBody>
                  <a:bodyPr wrap="square" lIns="38100" tIns="38100" rIns="38100" bIns="38100" numCol="1" anchor="b">
                    <a:noAutofit/>
                  </a:bodyPr>
                  <a:lstStyle/>
                  <a:p>
                    <a:pPr defTabSz="457200">
                      <a:lnSpc>
                        <a:spcPct val="80000"/>
                      </a:lnSpc>
                      <a:spcBef>
                        <a:spcPts val="5500"/>
                      </a:spcBef>
                      <a:defRPr>
                        <a:solidFill>
                          <a:srgbClr val="333333"/>
                        </a:solidFill>
                        <a:latin typeface="Helvetica Neue Thin"/>
                        <a:ea typeface="Helvetica Neue Thin"/>
                        <a:cs typeface="Helvetica Neue Thin"/>
                        <a:sym typeface="Helvetica Neue Thin"/>
                      </a:defRPr>
                    </a:pPr>
                    <a:endParaRPr/>
                  </a:p>
                </p:txBody>
              </p:sp>
            </p:grpSp>
          </p:grpSp>
        </p:grpSp>
      </p:grpSp>
    </p:spTree>
    <p:extLst>
      <p:ext uri="{BB962C8B-B14F-4D97-AF65-F5344CB8AC3E}">
        <p14:creationId xmlns:p14="http://schemas.microsoft.com/office/powerpoint/2010/main" val="18646713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5" y="3124201"/>
            <a:ext cx="8825660" cy="1653180"/>
          </a:xfrm>
        </p:spPr>
        <p:txBody>
          <a:bodyPr/>
          <a:lstStyle/>
          <a:p>
            <a:r>
              <a:rPr lang="en-US" dirty="0" smtClean="0"/>
              <a:t>Questions?</a:t>
            </a:r>
            <a:endParaRPr lang="en-US" dirty="0"/>
          </a:p>
        </p:txBody>
      </p:sp>
      <p:sp>
        <p:nvSpPr>
          <p:cNvPr id="3" name="Text Placeholder 2"/>
          <p:cNvSpPr>
            <a:spLocks noGrp="1"/>
          </p:cNvSpPr>
          <p:nvPr>
            <p:ph type="body" idx="1"/>
          </p:nvPr>
        </p:nvSpPr>
        <p:spPr>
          <a:xfrm>
            <a:off x="1154955" y="4777381"/>
            <a:ext cx="3325606" cy="860400"/>
          </a:xfrm>
        </p:spPr>
        <p:txBody>
          <a:bodyPr/>
          <a:lstStyle/>
          <a:p>
            <a:r>
              <a:rPr lang="en-US" dirty="0" smtClean="0">
                <a:solidFill>
                  <a:schemeClr val="bg1"/>
                </a:solidFill>
                <a:hlinkClick r:id="rId2"/>
              </a:rPr>
              <a:t>brian@dronecomplier.com</a:t>
            </a:r>
            <a:endParaRPr lang="en-US" dirty="0" smtClean="0">
              <a:solidFill>
                <a:schemeClr val="bg1"/>
              </a:solidFill>
            </a:endParaRPr>
          </a:p>
          <a:p>
            <a:r>
              <a:rPr lang="en-US" dirty="0" smtClean="0">
                <a:solidFill>
                  <a:schemeClr val="bg1"/>
                </a:solidFill>
              </a:rPr>
              <a:t>971-237-9698</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D57F1E4F-1CFF-5643-939E-02111984F565}" type="slidenum">
              <a:rPr lang="en-US" smtClean="0"/>
              <a:t>25</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235960" y="295729"/>
            <a:ext cx="5770204" cy="3849551"/>
          </a:xfrm>
          <a:prstGeom prst="rect">
            <a:avLst/>
          </a:prstGeom>
        </p:spPr>
      </p:pic>
      <p:grpSp>
        <p:nvGrpSpPr>
          <p:cNvPr id="6" name="Group 5"/>
          <p:cNvGrpSpPr/>
          <p:nvPr/>
        </p:nvGrpSpPr>
        <p:grpSpPr>
          <a:xfrm>
            <a:off x="8805010" y="5894764"/>
            <a:ext cx="3171133" cy="383541"/>
            <a:chOff x="8869018" y="5739316"/>
            <a:chExt cx="3171133" cy="383541"/>
          </a:xfrm>
        </p:grpSpPr>
        <p:sp>
          <p:nvSpPr>
            <p:cNvPr id="7" name="Shape 1073741825"/>
            <p:cNvSpPr txBox="1"/>
            <p:nvPr/>
          </p:nvSpPr>
          <p:spPr>
            <a:xfrm>
              <a:off x="9153144" y="5739316"/>
              <a:ext cx="2887007" cy="359224"/>
            </a:xfrm>
            <a:prstGeom prst="rect">
              <a:avLst/>
            </a:prstGeom>
            <a:noFill/>
            <a:ln w="12700" cap="flat">
              <a:noFill/>
              <a:miter lim="400000"/>
            </a:ln>
            <a:effectLst/>
          </p:spPr>
          <p:txBody>
            <a:bodyPr wrap="square" lIns="0" tIns="0" rIns="0" bIns="0" numCol="1" anchor="t">
              <a:noAutofit/>
            </a:bodyPr>
            <a:lstStyle/>
            <a:p>
              <a:pPr marL="0" marR="0" algn="r">
                <a:spcBef>
                  <a:spcPts val="0"/>
                </a:spcBef>
                <a:spcAft>
                  <a:spcPts val="0"/>
                </a:spcAft>
                <a:tabLst>
                  <a:tab pos="450215" algn="l"/>
                  <a:tab pos="900430" algn="l"/>
                  <a:tab pos="1350645" algn="l"/>
                  <a:tab pos="1800860" algn="l"/>
                  <a:tab pos="2251075" algn="l"/>
                  <a:tab pos="2701290" algn="l"/>
                </a:tabLst>
              </a:pPr>
              <a:r>
                <a:rPr lang="en-US" sz="2400">
                  <a:solidFill>
                    <a:srgbClr val="000000"/>
                  </a:solidFill>
                  <a:effectLst/>
                  <a:latin typeface="Helvetica Neue Light" charset="0"/>
                  <a:ea typeface="Arial Unicode MS" charset="0"/>
                  <a:cs typeface="Arial Unicode MS" charset="0"/>
                </a:rPr>
                <a:t>DRONE</a:t>
              </a:r>
              <a:r>
                <a:rPr lang="en-US" sz="2400">
                  <a:solidFill>
                    <a:srgbClr val="000000"/>
                  </a:solidFill>
                  <a:effectLst/>
                  <a:latin typeface="Helvetica Neue" charset="0"/>
                  <a:ea typeface="Arial Unicode MS" charset="0"/>
                  <a:cs typeface="Arial Unicode MS" charset="0"/>
                </a:rPr>
                <a:t> </a:t>
              </a:r>
              <a:r>
                <a:rPr lang="en-US" sz="2400">
                  <a:solidFill>
                    <a:srgbClr val="000000"/>
                  </a:solidFill>
                  <a:effectLst/>
                  <a:latin typeface="Helvetica Neue Medium" charset="0"/>
                  <a:ea typeface="Arial Unicode MS" charset="0"/>
                  <a:cs typeface="Arial Unicode MS" charset="0"/>
                </a:rPr>
                <a:t>COMPLIER</a:t>
              </a:r>
              <a:endParaRPr lang="en-US" sz="1100">
                <a:solidFill>
                  <a:srgbClr val="000000"/>
                </a:solidFill>
                <a:effectLst/>
                <a:latin typeface="Helvetica Neue" charset="0"/>
                <a:ea typeface="Arial Unicode MS" charset="0"/>
                <a:cs typeface="Arial Unicode MS" charset="0"/>
              </a:endParaRPr>
            </a:p>
          </p:txBody>
        </p:sp>
        <p:pic>
          <p:nvPicPr>
            <p:cNvPr id="8" name="Screen Shot 2017-09-20 at 1.38.38 PM.png"/>
            <p:cNvPicPr>
              <a:picLocks noChangeAspect="1"/>
            </p:cNvPicPr>
            <p:nvPr/>
          </p:nvPicPr>
          <p:blipFill>
            <a:blip r:embed="rId4">
              <a:extLst/>
            </a:blip>
            <a:stretch>
              <a:fillRect/>
            </a:stretch>
          </p:blipFill>
          <p:spPr>
            <a:xfrm>
              <a:off x="8869018" y="5739316"/>
              <a:ext cx="393854" cy="383541"/>
            </a:xfrm>
            <a:prstGeom prst="rect">
              <a:avLst/>
            </a:prstGeom>
            <a:ln w="63500" cap="flat">
              <a:solidFill>
                <a:srgbClr val="FFFFFF"/>
              </a:solidFill>
              <a:prstDash val="solid"/>
              <a:miter lim="400000"/>
            </a:ln>
            <a:effectLst/>
          </p:spPr>
        </p:pic>
      </p:grpSp>
    </p:spTree>
    <p:extLst>
      <p:ext uri="{BB962C8B-B14F-4D97-AF65-F5344CB8AC3E}">
        <p14:creationId xmlns:p14="http://schemas.microsoft.com/office/powerpoint/2010/main" val="163419367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Drone Complier 3">
      <a:dk1>
        <a:srgbClr val="000000"/>
      </a:dk1>
      <a:lt1>
        <a:srgbClr val="FECC2C"/>
      </a:lt1>
      <a:dk2>
        <a:srgbClr val="44546A"/>
      </a:dk2>
      <a:lt2>
        <a:srgbClr val="FEFFFF"/>
      </a:lt2>
      <a:accent1>
        <a:srgbClr val="FECC2C"/>
      </a:accent1>
      <a:accent2>
        <a:srgbClr val="ED7D31"/>
      </a:accent2>
      <a:accent3>
        <a:srgbClr val="A5A5A5"/>
      </a:accent3>
      <a:accent4>
        <a:srgbClr val="FFC000"/>
      </a:accent4>
      <a:accent5>
        <a:srgbClr val="FECC2C"/>
      </a:accent5>
      <a:accent6>
        <a:srgbClr val="FF9300"/>
      </a:accent6>
      <a:hlink>
        <a:srgbClr val="FF9300"/>
      </a:hlink>
      <a:folHlink>
        <a:srgbClr val="797979"/>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Presentation7" id="{138EE51D-BB36-424F-BA45-957CD33A4B75}" vid="{870E9D1B-6E8C-2C46-BDF4-9FD096E6A0F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2171</TotalTime>
  <Words>2369</Words>
  <Application>Microsoft Office PowerPoint</Application>
  <PresentationFormat>Widescreen</PresentationFormat>
  <Paragraphs>284</Paragraphs>
  <Slides>25</Slides>
  <Notes>1</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25</vt:i4>
      </vt:variant>
    </vt:vector>
  </HeadingPairs>
  <TitlesOfParts>
    <vt:vector size="40" baseType="lpstr">
      <vt:lpstr>Arial Unicode MS</vt:lpstr>
      <vt:lpstr>Arial</vt:lpstr>
      <vt:lpstr>Avenir Next</vt:lpstr>
      <vt:lpstr>Avenir Next Demi Bold</vt:lpstr>
      <vt:lpstr>Avenir Next Medium</vt:lpstr>
      <vt:lpstr>Calibri</vt:lpstr>
      <vt:lpstr>Century Gothic</vt:lpstr>
      <vt:lpstr>Gill Sans</vt:lpstr>
      <vt:lpstr>Helvetica Light</vt:lpstr>
      <vt:lpstr>Helvetica Neue</vt:lpstr>
      <vt:lpstr>Helvetica Neue Light</vt:lpstr>
      <vt:lpstr>Helvetica Neue Medium</vt:lpstr>
      <vt:lpstr>Helvetica Neue Thin</vt:lpstr>
      <vt:lpstr>Wingdings 3</vt:lpstr>
      <vt:lpstr>Ion</vt:lpstr>
      <vt:lpstr>Drones – What it takes to stand up a program.</vt:lpstr>
      <vt:lpstr>My Background</vt:lpstr>
      <vt:lpstr>PowerPoint Presentation</vt:lpstr>
      <vt:lpstr>Brief Overview</vt:lpstr>
      <vt:lpstr>What is a Drone?(UAS, UAV, RPAS)</vt:lpstr>
      <vt:lpstr>Drone Video</vt:lpstr>
      <vt:lpstr>Drone Data</vt:lpstr>
      <vt:lpstr>Federal Aviation Administration</vt:lpstr>
      <vt:lpstr>Part 107- Small UAS Rule </vt:lpstr>
      <vt:lpstr>Federal Pre-Emption</vt:lpstr>
      <vt:lpstr>Oregon Laws http://www.oregon.gov/aviation/pages/index.aspx</vt:lpstr>
      <vt:lpstr>Oregon Public Body Policies</vt:lpstr>
      <vt:lpstr>Oregon Public Laws Continued</vt:lpstr>
      <vt:lpstr>Public vs Private Requirements</vt:lpstr>
      <vt:lpstr>National Airspace</vt:lpstr>
      <vt:lpstr>Successful Drone Program Requirements</vt:lpstr>
      <vt:lpstr>Training</vt:lpstr>
      <vt:lpstr>Insurance</vt:lpstr>
      <vt:lpstr>Documentation and Logbooks</vt:lpstr>
      <vt:lpstr>Safety Management</vt:lpstr>
      <vt:lpstr>Data Management</vt:lpstr>
      <vt:lpstr>Aircrew</vt:lpstr>
      <vt:lpstr>Operations Planning</vt:lpstr>
      <vt:lpstr>Conclusion</vt:lpstr>
      <vt:lpstr>Questions?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Drone Complier</dc:title>
  <dc:creator>Brian Whiteside</dc:creator>
  <cp:lastModifiedBy>IBOA Jamie L</cp:lastModifiedBy>
  <cp:revision>42</cp:revision>
  <cp:lastPrinted>2017-02-14T17:14:09Z</cp:lastPrinted>
  <dcterms:created xsi:type="dcterms:W3CDTF">2017-02-07T22:22:22Z</dcterms:created>
  <dcterms:modified xsi:type="dcterms:W3CDTF">2017-10-03T01:52:33Z</dcterms:modified>
</cp:coreProperties>
</file>