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7" r:id="rId1"/>
  </p:sldMasterIdLst>
  <p:notesMasterIdLst>
    <p:notesMasterId r:id="rId19"/>
  </p:notesMasterIdLst>
  <p:handoutMasterIdLst>
    <p:handoutMasterId r:id="rId20"/>
  </p:handoutMasterIdLst>
  <p:sldIdLst>
    <p:sldId id="256" r:id="rId2"/>
    <p:sldId id="297" r:id="rId3"/>
    <p:sldId id="298" r:id="rId4"/>
    <p:sldId id="299" r:id="rId5"/>
    <p:sldId id="300" r:id="rId6"/>
    <p:sldId id="301" r:id="rId7"/>
    <p:sldId id="302" r:id="rId8"/>
    <p:sldId id="303" r:id="rId9"/>
    <p:sldId id="304" r:id="rId10"/>
    <p:sldId id="308" r:id="rId11"/>
    <p:sldId id="309" r:id="rId12"/>
    <p:sldId id="310" r:id="rId13"/>
    <p:sldId id="311" r:id="rId14"/>
    <p:sldId id="306" r:id="rId15"/>
    <p:sldId id="305" r:id="rId16"/>
    <p:sldId id="293" r:id="rId17"/>
    <p:sldId id="294" r:id="rId18"/>
  </p:sldIdLst>
  <p:sldSz cx="12192000" cy="6858000"/>
  <p:notesSz cx="7023100" cy="9309100"/>
  <p:embeddedFontLst>
    <p:embeddedFont>
      <p:font typeface="MS PGothic" panose="020B0600070205080204" pitchFamily="34" charset="-128"/>
      <p:regular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21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ynn" initials="L" lastIdx="13" clrIdx="0"/>
  <p:cmAuthor id="1" name="Lynn McNamara" initials="LM" lastIdx="4" clrIdx="1">
    <p:extLst>
      <p:ext uri="{19B8F6BF-5375-455C-9EA6-DF929625EA0E}">
        <p15:presenceInfo xmlns:p15="http://schemas.microsoft.com/office/powerpoint/2012/main" userId="S-1-5-21-38561643-2264518707-521978557-113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2838"/>
    <a:srgbClr val="E68523"/>
    <a:srgbClr val="775142"/>
    <a:srgbClr val="6A1E2A"/>
    <a:srgbClr val="DB3762"/>
    <a:srgbClr val="4C4C4C"/>
    <a:srgbClr val="353637"/>
    <a:srgbClr val="8989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48" autoAdjust="0"/>
    <p:restoredTop sz="92776" autoAdjust="0"/>
  </p:normalViewPr>
  <p:slideViewPr>
    <p:cSldViewPr>
      <p:cViewPr varScale="1">
        <p:scale>
          <a:sx n="114" d="100"/>
          <a:sy n="114" d="100"/>
        </p:scale>
        <p:origin x="450" y="10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3276" y="84"/>
      </p:cViewPr>
      <p:guideLst>
        <p:guide orient="horz" pos="2932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E46B55-7F44-4933-8C73-882958DA015E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52C7970-2891-49E2-ADA5-80C135B37DE7}">
      <dgm:prSet custT="1"/>
      <dgm:spPr/>
      <dgm:t>
        <a:bodyPr/>
        <a:lstStyle/>
        <a:p>
          <a:pPr algn="l"/>
          <a:r>
            <a:rPr lang="en-US" sz="3600" dirty="0"/>
            <a:t>1. Birthdate (Age)</a:t>
          </a:r>
        </a:p>
      </dgm:t>
    </dgm:pt>
    <dgm:pt modelId="{47D5407A-CF5F-4867-801D-8B470E1E521D}" type="parTrans" cxnId="{2AAE02F8-6C3A-4A76-8D01-3DE1A0D80608}">
      <dgm:prSet/>
      <dgm:spPr/>
      <dgm:t>
        <a:bodyPr/>
        <a:lstStyle/>
        <a:p>
          <a:pPr algn="l"/>
          <a:endParaRPr lang="en-US"/>
        </a:p>
      </dgm:t>
    </dgm:pt>
    <dgm:pt modelId="{EAA3BCDE-3A6A-4AE0-BD88-070A8A24D7C4}" type="sibTrans" cxnId="{2AAE02F8-6C3A-4A76-8D01-3DE1A0D80608}">
      <dgm:prSet/>
      <dgm:spPr/>
      <dgm:t>
        <a:bodyPr/>
        <a:lstStyle/>
        <a:p>
          <a:pPr algn="l"/>
          <a:endParaRPr lang="en-US"/>
        </a:p>
      </dgm:t>
    </dgm:pt>
    <dgm:pt modelId="{44FE0E56-1E31-4298-99E5-4A7E7EDC46E9}">
      <dgm:prSet custT="1"/>
      <dgm:spPr/>
      <dgm:t>
        <a:bodyPr/>
        <a:lstStyle/>
        <a:p>
          <a:pPr algn="l"/>
          <a:r>
            <a:rPr lang="en-US" sz="3600" dirty="0"/>
            <a:t>2. Date of Hire (Length on Job)</a:t>
          </a:r>
        </a:p>
      </dgm:t>
    </dgm:pt>
    <dgm:pt modelId="{3063FC87-F4A0-4514-8178-92351A67F675}" type="parTrans" cxnId="{A6DA296E-1405-44F8-AC8F-F1F147E13404}">
      <dgm:prSet/>
      <dgm:spPr/>
      <dgm:t>
        <a:bodyPr/>
        <a:lstStyle/>
        <a:p>
          <a:pPr algn="l"/>
          <a:endParaRPr lang="en-US"/>
        </a:p>
      </dgm:t>
    </dgm:pt>
    <dgm:pt modelId="{D6030463-0004-4B05-A82A-AD29D92E079A}" type="sibTrans" cxnId="{A6DA296E-1405-44F8-AC8F-F1F147E13404}">
      <dgm:prSet/>
      <dgm:spPr/>
      <dgm:t>
        <a:bodyPr/>
        <a:lstStyle/>
        <a:p>
          <a:pPr algn="l"/>
          <a:endParaRPr lang="en-US"/>
        </a:p>
      </dgm:t>
    </dgm:pt>
    <dgm:pt modelId="{3D78067B-2E94-4022-BEB2-D1838A7A01DE}">
      <dgm:prSet custT="1"/>
      <dgm:spPr/>
      <dgm:t>
        <a:bodyPr/>
        <a:lstStyle/>
        <a:p>
          <a:pPr algn="l"/>
          <a:r>
            <a:rPr lang="en-US" sz="3600" dirty="0"/>
            <a:t>3. Date of Injury</a:t>
          </a:r>
        </a:p>
      </dgm:t>
    </dgm:pt>
    <dgm:pt modelId="{A76B1ECC-F3FD-4CC4-972F-DB015A5204B6}" type="parTrans" cxnId="{1517DDA4-1DA1-4C3D-8D48-55150E6B25B1}">
      <dgm:prSet/>
      <dgm:spPr/>
      <dgm:t>
        <a:bodyPr/>
        <a:lstStyle/>
        <a:p>
          <a:pPr algn="l"/>
          <a:endParaRPr lang="en-US"/>
        </a:p>
      </dgm:t>
    </dgm:pt>
    <dgm:pt modelId="{EEB18D96-DAB1-4117-8EE0-3662F91A28BB}" type="sibTrans" cxnId="{1517DDA4-1DA1-4C3D-8D48-55150E6B25B1}">
      <dgm:prSet/>
      <dgm:spPr/>
      <dgm:t>
        <a:bodyPr/>
        <a:lstStyle/>
        <a:p>
          <a:pPr algn="l"/>
          <a:endParaRPr lang="en-US"/>
        </a:p>
      </dgm:t>
    </dgm:pt>
    <dgm:pt modelId="{57849FE3-672C-47A2-B118-FB722A8FF42B}">
      <dgm:prSet custT="1"/>
      <dgm:spPr/>
      <dgm:t>
        <a:bodyPr/>
        <a:lstStyle/>
        <a:p>
          <a:pPr algn="l"/>
          <a:r>
            <a:rPr lang="en-US" sz="3600" dirty="0"/>
            <a:t>4. Date of Employer Knowledge</a:t>
          </a:r>
        </a:p>
      </dgm:t>
    </dgm:pt>
    <dgm:pt modelId="{3C82F06A-6CE2-4157-802F-CD3D11087E14}" type="parTrans" cxnId="{D01CAF45-B191-4F19-86FC-5AA8E5B28B00}">
      <dgm:prSet/>
      <dgm:spPr/>
      <dgm:t>
        <a:bodyPr/>
        <a:lstStyle/>
        <a:p>
          <a:pPr algn="l"/>
          <a:endParaRPr lang="en-US"/>
        </a:p>
      </dgm:t>
    </dgm:pt>
    <dgm:pt modelId="{774EB7D9-5764-481C-B2AF-81B990C6A063}" type="sibTrans" cxnId="{D01CAF45-B191-4F19-86FC-5AA8E5B28B00}">
      <dgm:prSet/>
      <dgm:spPr/>
      <dgm:t>
        <a:bodyPr/>
        <a:lstStyle/>
        <a:p>
          <a:pPr algn="l"/>
          <a:endParaRPr lang="en-US"/>
        </a:p>
      </dgm:t>
    </dgm:pt>
    <dgm:pt modelId="{4ED183D3-5C89-4502-AB4A-F4BF0AA3AFD0}">
      <dgm:prSet custT="1"/>
      <dgm:spPr/>
      <dgm:t>
        <a:bodyPr/>
        <a:lstStyle/>
        <a:p>
          <a:pPr algn="l"/>
          <a:r>
            <a:rPr lang="en-US" sz="3600" dirty="0"/>
            <a:t>5. Day of Week</a:t>
          </a:r>
        </a:p>
      </dgm:t>
    </dgm:pt>
    <dgm:pt modelId="{D5C939BA-5751-49C9-AC1B-C6D7FEF91515}" type="parTrans" cxnId="{F407EA8F-A7A3-4687-813D-D3051E629849}">
      <dgm:prSet/>
      <dgm:spPr/>
      <dgm:t>
        <a:bodyPr/>
        <a:lstStyle/>
        <a:p>
          <a:pPr algn="l"/>
          <a:endParaRPr lang="en-US"/>
        </a:p>
      </dgm:t>
    </dgm:pt>
    <dgm:pt modelId="{3A05AA96-0353-4BE1-B399-820E9F59CB56}" type="sibTrans" cxnId="{F407EA8F-A7A3-4687-813D-D3051E629849}">
      <dgm:prSet/>
      <dgm:spPr/>
      <dgm:t>
        <a:bodyPr/>
        <a:lstStyle/>
        <a:p>
          <a:pPr algn="l"/>
          <a:endParaRPr lang="en-US"/>
        </a:p>
      </dgm:t>
    </dgm:pt>
    <dgm:pt modelId="{ED7E8C09-E2A9-4D32-B668-9BEF0DE63FAE}" type="pres">
      <dgm:prSet presAssocID="{99E46B55-7F44-4933-8C73-882958DA015E}" presName="Name0" presStyleCnt="0">
        <dgm:presLayoutVars>
          <dgm:dir/>
          <dgm:animLvl val="lvl"/>
          <dgm:resizeHandles val="exact"/>
        </dgm:presLayoutVars>
      </dgm:prSet>
      <dgm:spPr/>
    </dgm:pt>
    <dgm:pt modelId="{15873C4C-4571-4936-8347-EC77C3785704}" type="pres">
      <dgm:prSet presAssocID="{452C7970-2891-49E2-ADA5-80C135B37DE7}" presName="linNode" presStyleCnt="0"/>
      <dgm:spPr/>
    </dgm:pt>
    <dgm:pt modelId="{8018CFAD-E8B6-4B6A-B3D3-1B31E9AABE72}" type="pres">
      <dgm:prSet presAssocID="{452C7970-2891-49E2-ADA5-80C135B37DE7}" presName="parentText" presStyleLbl="node1" presStyleIdx="0" presStyleCnt="5" custScaleX="206320" custLinFactNeighborX="-53845" custLinFactNeighborY="-229">
        <dgm:presLayoutVars>
          <dgm:chMax val="1"/>
          <dgm:bulletEnabled val="1"/>
        </dgm:presLayoutVars>
      </dgm:prSet>
      <dgm:spPr/>
    </dgm:pt>
    <dgm:pt modelId="{5945D06D-0049-4A92-B89B-1C8E1DE728D9}" type="pres">
      <dgm:prSet presAssocID="{EAA3BCDE-3A6A-4AE0-BD88-070A8A24D7C4}" presName="sp" presStyleCnt="0"/>
      <dgm:spPr/>
    </dgm:pt>
    <dgm:pt modelId="{BE5FBAAD-9704-40DC-8BBA-851CBCBD9E06}" type="pres">
      <dgm:prSet presAssocID="{44FE0E56-1E31-4298-99E5-4A7E7EDC46E9}" presName="linNode" presStyleCnt="0"/>
      <dgm:spPr/>
    </dgm:pt>
    <dgm:pt modelId="{C345B887-6793-4E4A-BFC8-9949B15D1EFC}" type="pres">
      <dgm:prSet presAssocID="{44FE0E56-1E31-4298-99E5-4A7E7EDC46E9}" presName="parentText" presStyleLbl="node1" presStyleIdx="1" presStyleCnt="5" custScaleX="206320" custLinFactNeighborX="-53845" custLinFactNeighborY="-229">
        <dgm:presLayoutVars>
          <dgm:chMax val="1"/>
          <dgm:bulletEnabled val="1"/>
        </dgm:presLayoutVars>
      </dgm:prSet>
      <dgm:spPr/>
    </dgm:pt>
    <dgm:pt modelId="{AF3D54D3-177D-400E-8604-9B6B6338EC20}" type="pres">
      <dgm:prSet presAssocID="{D6030463-0004-4B05-A82A-AD29D92E079A}" presName="sp" presStyleCnt="0"/>
      <dgm:spPr/>
    </dgm:pt>
    <dgm:pt modelId="{71B688DC-AB0B-42AE-9359-89A2AE59A9CA}" type="pres">
      <dgm:prSet presAssocID="{3D78067B-2E94-4022-BEB2-D1838A7A01DE}" presName="linNode" presStyleCnt="0"/>
      <dgm:spPr/>
    </dgm:pt>
    <dgm:pt modelId="{CF867934-9144-4278-9DCE-849252401163}" type="pres">
      <dgm:prSet presAssocID="{3D78067B-2E94-4022-BEB2-D1838A7A01DE}" presName="parentText" presStyleLbl="node1" presStyleIdx="2" presStyleCnt="5" custScaleX="206320" custLinFactNeighborX="-53845" custLinFactNeighborY="-229">
        <dgm:presLayoutVars>
          <dgm:chMax val="1"/>
          <dgm:bulletEnabled val="1"/>
        </dgm:presLayoutVars>
      </dgm:prSet>
      <dgm:spPr/>
    </dgm:pt>
    <dgm:pt modelId="{8550C478-61D6-44F7-A9A0-1AF47AF20F02}" type="pres">
      <dgm:prSet presAssocID="{EEB18D96-DAB1-4117-8EE0-3662F91A28BB}" presName="sp" presStyleCnt="0"/>
      <dgm:spPr/>
    </dgm:pt>
    <dgm:pt modelId="{8937497A-18BF-47B0-A165-28B3E62286F2}" type="pres">
      <dgm:prSet presAssocID="{57849FE3-672C-47A2-B118-FB722A8FF42B}" presName="linNode" presStyleCnt="0"/>
      <dgm:spPr/>
    </dgm:pt>
    <dgm:pt modelId="{614CBC98-1203-4223-BB0C-9365A99265EE}" type="pres">
      <dgm:prSet presAssocID="{57849FE3-672C-47A2-B118-FB722A8FF42B}" presName="parentText" presStyleLbl="node1" presStyleIdx="3" presStyleCnt="5" custScaleX="206320" custLinFactNeighborX="-53845" custLinFactNeighborY="-229">
        <dgm:presLayoutVars>
          <dgm:chMax val="1"/>
          <dgm:bulletEnabled val="1"/>
        </dgm:presLayoutVars>
      </dgm:prSet>
      <dgm:spPr/>
    </dgm:pt>
    <dgm:pt modelId="{578FDAD5-5A67-4CD1-BCDA-81E22FC47193}" type="pres">
      <dgm:prSet presAssocID="{774EB7D9-5764-481C-B2AF-81B990C6A063}" presName="sp" presStyleCnt="0"/>
      <dgm:spPr/>
    </dgm:pt>
    <dgm:pt modelId="{785D1958-2BB8-4362-964A-95D8092B939E}" type="pres">
      <dgm:prSet presAssocID="{4ED183D3-5C89-4502-AB4A-F4BF0AA3AFD0}" presName="linNode" presStyleCnt="0"/>
      <dgm:spPr/>
    </dgm:pt>
    <dgm:pt modelId="{4984CDF1-688C-44BA-953A-C703D4E790A9}" type="pres">
      <dgm:prSet presAssocID="{4ED183D3-5C89-4502-AB4A-F4BF0AA3AFD0}" presName="parentText" presStyleLbl="node1" presStyleIdx="4" presStyleCnt="5" custScaleX="206320" custLinFactNeighborX="-53845" custLinFactNeighborY="-229">
        <dgm:presLayoutVars>
          <dgm:chMax val="1"/>
          <dgm:bulletEnabled val="1"/>
        </dgm:presLayoutVars>
      </dgm:prSet>
      <dgm:spPr/>
    </dgm:pt>
  </dgm:ptLst>
  <dgm:cxnLst>
    <dgm:cxn modelId="{E140690C-B385-44CD-A0FB-050C9088DEEC}" type="presOf" srcId="{44FE0E56-1E31-4298-99E5-4A7E7EDC46E9}" destId="{C345B887-6793-4E4A-BFC8-9949B15D1EFC}" srcOrd="0" destOrd="0" presId="urn:microsoft.com/office/officeart/2005/8/layout/vList5"/>
    <dgm:cxn modelId="{96327F14-8FE8-4E27-9905-5FC03E37415E}" type="presOf" srcId="{99E46B55-7F44-4933-8C73-882958DA015E}" destId="{ED7E8C09-E2A9-4D32-B668-9BEF0DE63FAE}" srcOrd="0" destOrd="0" presId="urn:microsoft.com/office/officeart/2005/8/layout/vList5"/>
    <dgm:cxn modelId="{359C5A33-928B-4A6F-834B-0E04902F3ABD}" type="presOf" srcId="{4ED183D3-5C89-4502-AB4A-F4BF0AA3AFD0}" destId="{4984CDF1-688C-44BA-953A-C703D4E790A9}" srcOrd="0" destOrd="0" presId="urn:microsoft.com/office/officeart/2005/8/layout/vList5"/>
    <dgm:cxn modelId="{F6488E3A-9324-48AB-BC27-E383EAEE9974}" type="presOf" srcId="{57849FE3-672C-47A2-B118-FB722A8FF42B}" destId="{614CBC98-1203-4223-BB0C-9365A99265EE}" srcOrd="0" destOrd="0" presId="urn:microsoft.com/office/officeart/2005/8/layout/vList5"/>
    <dgm:cxn modelId="{D01CAF45-B191-4F19-86FC-5AA8E5B28B00}" srcId="{99E46B55-7F44-4933-8C73-882958DA015E}" destId="{57849FE3-672C-47A2-B118-FB722A8FF42B}" srcOrd="3" destOrd="0" parTransId="{3C82F06A-6CE2-4157-802F-CD3D11087E14}" sibTransId="{774EB7D9-5764-481C-B2AF-81B990C6A063}"/>
    <dgm:cxn modelId="{A6DA296E-1405-44F8-AC8F-F1F147E13404}" srcId="{99E46B55-7F44-4933-8C73-882958DA015E}" destId="{44FE0E56-1E31-4298-99E5-4A7E7EDC46E9}" srcOrd="1" destOrd="0" parTransId="{3063FC87-F4A0-4514-8178-92351A67F675}" sibTransId="{D6030463-0004-4B05-A82A-AD29D92E079A}"/>
    <dgm:cxn modelId="{F407EA8F-A7A3-4687-813D-D3051E629849}" srcId="{99E46B55-7F44-4933-8C73-882958DA015E}" destId="{4ED183D3-5C89-4502-AB4A-F4BF0AA3AFD0}" srcOrd="4" destOrd="0" parTransId="{D5C939BA-5751-49C9-AC1B-C6D7FEF91515}" sibTransId="{3A05AA96-0353-4BE1-B399-820E9F59CB56}"/>
    <dgm:cxn modelId="{E5A395A4-1DA0-49C7-B044-A913BEA3461A}" type="presOf" srcId="{452C7970-2891-49E2-ADA5-80C135B37DE7}" destId="{8018CFAD-E8B6-4B6A-B3D3-1B31E9AABE72}" srcOrd="0" destOrd="0" presId="urn:microsoft.com/office/officeart/2005/8/layout/vList5"/>
    <dgm:cxn modelId="{1517DDA4-1DA1-4C3D-8D48-55150E6B25B1}" srcId="{99E46B55-7F44-4933-8C73-882958DA015E}" destId="{3D78067B-2E94-4022-BEB2-D1838A7A01DE}" srcOrd="2" destOrd="0" parTransId="{A76B1ECC-F3FD-4CC4-972F-DB015A5204B6}" sibTransId="{EEB18D96-DAB1-4117-8EE0-3662F91A28BB}"/>
    <dgm:cxn modelId="{2AAE02F8-6C3A-4A76-8D01-3DE1A0D80608}" srcId="{99E46B55-7F44-4933-8C73-882958DA015E}" destId="{452C7970-2891-49E2-ADA5-80C135B37DE7}" srcOrd="0" destOrd="0" parTransId="{47D5407A-CF5F-4867-801D-8B470E1E521D}" sibTransId="{EAA3BCDE-3A6A-4AE0-BD88-070A8A24D7C4}"/>
    <dgm:cxn modelId="{4DFBD0FA-0608-49FD-BBC5-B80DEDC90107}" type="presOf" srcId="{3D78067B-2E94-4022-BEB2-D1838A7A01DE}" destId="{CF867934-9144-4278-9DCE-849252401163}" srcOrd="0" destOrd="0" presId="urn:microsoft.com/office/officeart/2005/8/layout/vList5"/>
    <dgm:cxn modelId="{8864A3A8-3FB1-4A1B-BF57-3A0A9D034A50}" type="presParOf" srcId="{ED7E8C09-E2A9-4D32-B668-9BEF0DE63FAE}" destId="{15873C4C-4571-4936-8347-EC77C3785704}" srcOrd="0" destOrd="0" presId="urn:microsoft.com/office/officeart/2005/8/layout/vList5"/>
    <dgm:cxn modelId="{F0CFC568-E9CD-465C-A5AC-F9753F9D9BCE}" type="presParOf" srcId="{15873C4C-4571-4936-8347-EC77C3785704}" destId="{8018CFAD-E8B6-4B6A-B3D3-1B31E9AABE72}" srcOrd="0" destOrd="0" presId="urn:microsoft.com/office/officeart/2005/8/layout/vList5"/>
    <dgm:cxn modelId="{06BE5708-6714-4E26-8C02-114A7DA7DB9F}" type="presParOf" srcId="{ED7E8C09-E2A9-4D32-B668-9BEF0DE63FAE}" destId="{5945D06D-0049-4A92-B89B-1C8E1DE728D9}" srcOrd="1" destOrd="0" presId="urn:microsoft.com/office/officeart/2005/8/layout/vList5"/>
    <dgm:cxn modelId="{366B4E6D-535C-4C00-8E55-7DE7A2507D0F}" type="presParOf" srcId="{ED7E8C09-E2A9-4D32-B668-9BEF0DE63FAE}" destId="{BE5FBAAD-9704-40DC-8BBA-851CBCBD9E06}" srcOrd="2" destOrd="0" presId="urn:microsoft.com/office/officeart/2005/8/layout/vList5"/>
    <dgm:cxn modelId="{0E7FE132-0738-4AD6-AE66-4DB498D6C4EE}" type="presParOf" srcId="{BE5FBAAD-9704-40DC-8BBA-851CBCBD9E06}" destId="{C345B887-6793-4E4A-BFC8-9949B15D1EFC}" srcOrd="0" destOrd="0" presId="urn:microsoft.com/office/officeart/2005/8/layout/vList5"/>
    <dgm:cxn modelId="{1DB9A764-8C6D-422B-94DA-CD377E5829D4}" type="presParOf" srcId="{ED7E8C09-E2A9-4D32-B668-9BEF0DE63FAE}" destId="{AF3D54D3-177D-400E-8604-9B6B6338EC20}" srcOrd="3" destOrd="0" presId="urn:microsoft.com/office/officeart/2005/8/layout/vList5"/>
    <dgm:cxn modelId="{C1A9FB13-3260-4653-970D-CDDDECE7307C}" type="presParOf" srcId="{ED7E8C09-E2A9-4D32-B668-9BEF0DE63FAE}" destId="{71B688DC-AB0B-42AE-9359-89A2AE59A9CA}" srcOrd="4" destOrd="0" presId="urn:microsoft.com/office/officeart/2005/8/layout/vList5"/>
    <dgm:cxn modelId="{0BCC26D2-5F9F-4FDD-87A5-3B38182FFCA2}" type="presParOf" srcId="{71B688DC-AB0B-42AE-9359-89A2AE59A9CA}" destId="{CF867934-9144-4278-9DCE-849252401163}" srcOrd="0" destOrd="0" presId="urn:microsoft.com/office/officeart/2005/8/layout/vList5"/>
    <dgm:cxn modelId="{11BABA17-5A8B-49C3-8D25-6BB8E9EC8AC1}" type="presParOf" srcId="{ED7E8C09-E2A9-4D32-B668-9BEF0DE63FAE}" destId="{8550C478-61D6-44F7-A9A0-1AF47AF20F02}" srcOrd="5" destOrd="0" presId="urn:microsoft.com/office/officeart/2005/8/layout/vList5"/>
    <dgm:cxn modelId="{F3E2BDBC-6442-45C7-827A-4A8F4C1DE4E5}" type="presParOf" srcId="{ED7E8C09-E2A9-4D32-B668-9BEF0DE63FAE}" destId="{8937497A-18BF-47B0-A165-28B3E62286F2}" srcOrd="6" destOrd="0" presId="urn:microsoft.com/office/officeart/2005/8/layout/vList5"/>
    <dgm:cxn modelId="{257C9F27-3B03-41D3-BBC2-05A379948B0D}" type="presParOf" srcId="{8937497A-18BF-47B0-A165-28B3E62286F2}" destId="{614CBC98-1203-4223-BB0C-9365A99265EE}" srcOrd="0" destOrd="0" presId="urn:microsoft.com/office/officeart/2005/8/layout/vList5"/>
    <dgm:cxn modelId="{04A94F7F-82C5-478C-BDCE-5E48A9180DF0}" type="presParOf" srcId="{ED7E8C09-E2A9-4D32-B668-9BEF0DE63FAE}" destId="{578FDAD5-5A67-4CD1-BCDA-81E22FC47193}" srcOrd="7" destOrd="0" presId="urn:microsoft.com/office/officeart/2005/8/layout/vList5"/>
    <dgm:cxn modelId="{5C417315-61D7-4CC2-9D87-FAE98976CD0F}" type="presParOf" srcId="{ED7E8C09-E2A9-4D32-B668-9BEF0DE63FAE}" destId="{785D1958-2BB8-4362-964A-95D8092B939E}" srcOrd="8" destOrd="0" presId="urn:microsoft.com/office/officeart/2005/8/layout/vList5"/>
    <dgm:cxn modelId="{79239EF5-FBB9-4138-93D2-EB7EFA2362EE}" type="presParOf" srcId="{785D1958-2BB8-4362-964A-95D8092B939E}" destId="{4984CDF1-688C-44BA-953A-C703D4E790A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453B90F-2FF6-4D12-B69C-7313F905F2C8}" type="doc">
      <dgm:prSet loTypeId="urn:microsoft.com/office/officeart/2005/8/layout/vList5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D899BCC8-D4BC-4123-A24B-D4FDF7BDA91E}">
      <dgm:prSet/>
      <dgm:spPr/>
      <dgm:t>
        <a:bodyPr/>
        <a:lstStyle/>
        <a:p>
          <a:pPr algn="l"/>
          <a:r>
            <a:rPr lang="en-US" dirty="0"/>
            <a:t>6.   Medical Only/Indemnity</a:t>
          </a:r>
        </a:p>
      </dgm:t>
    </dgm:pt>
    <dgm:pt modelId="{60623D19-1DEB-43F8-B986-3B7D42F123CB}" type="parTrans" cxnId="{66CE16E3-7AA9-44FD-8058-468E7219298B}">
      <dgm:prSet/>
      <dgm:spPr/>
      <dgm:t>
        <a:bodyPr/>
        <a:lstStyle/>
        <a:p>
          <a:endParaRPr lang="en-US"/>
        </a:p>
      </dgm:t>
    </dgm:pt>
    <dgm:pt modelId="{4C237651-F499-4F37-9D08-077511951A6E}" type="sibTrans" cxnId="{66CE16E3-7AA9-44FD-8058-468E7219298B}">
      <dgm:prSet/>
      <dgm:spPr/>
      <dgm:t>
        <a:bodyPr/>
        <a:lstStyle/>
        <a:p>
          <a:endParaRPr lang="en-US"/>
        </a:p>
      </dgm:t>
    </dgm:pt>
    <dgm:pt modelId="{8E053472-A0C5-4C88-A754-6CC122FE61C3}">
      <dgm:prSet/>
      <dgm:spPr/>
      <dgm:t>
        <a:bodyPr/>
        <a:lstStyle/>
        <a:p>
          <a:pPr algn="l"/>
          <a:r>
            <a:rPr lang="en-US" dirty="0"/>
            <a:t>7.   Death/Permanent Injury</a:t>
          </a:r>
        </a:p>
      </dgm:t>
    </dgm:pt>
    <dgm:pt modelId="{99B8B824-C2B7-4EAF-B428-99547991A709}" type="parTrans" cxnId="{42E7B51F-6ABB-469E-B002-F14F07C92763}">
      <dgm:prSet/>
      <dgm:spPr/>
      <dgm:t>
        <a:bodyPr/>
        <a:lstStyle/>
        <a:p>
          <a:endParaRPr lang="en-US"/>
        </a:p>
      </dgm:t>
    </dgm:pt>
    <dgm:pt modelId="{61267780-4B63-4687-8F60-550BB8D23555}" type="sibTrans" cxnId="{42E7B51F-6ABB-469E-B002-F14F07C92763}">
      <dgm:prSet/>
      <dgm:spPr/>
      <dgm:t>
        <a:bodyPr/>
        <a:lstStyle/>
        <a:p>
          <a:endParaRPr lang="en-US"/>
        </a:p>
      </dgm:t>
    </dgm:pt>
    <dgm:pt modelId="{1F90E762-4523-4E27-BD37-A6CC36F1BF5C}">
      <dgm:prSet/>
      <dgm:spPr/>
      <dgm:t>
        <a:bodyPr/>
        <a:lstStyle/>
        <a:p>
          <a:pPr algn="l"/>
          <a:r>
            <a:rPr lang="en-US" dirty="0"/>
            <a:t>8.   Type of Injury</a:t>
          </a:r>
        </a:p>
      </dgm:t>
    </dgm:pt>
    <dgm:pt modelId="{C30C9EBF-C955-48EC-8336-51B6E347ECE2}" type="parTrans" cxnId="{9F0E62D9-162C-4F00-ADD0-2BBE5BD2C5DF}">
      <dgm:prSet/>
      <dgm:spPr/>
      <dgm:t>
        <a:bodyPr/>
        <a:lstStyle/>
        <a:p>
          <a:endParaRPr lang="en-US"/>
        </a:p>
      </dgm:t>
    </dgm:pt>
    <dgm:pt modelId="{489A2A01-7EA0-4A9B-BBD7-2E30EB754AAA}" type="sibTrans" cxnId="{9F0E62D9-162C-4F00-ADD0-2BBE5BD2C5DF}">
      <dgm:prSet/>
      <dgm:spPr/>
      <dgm:t>
        <a:bodyPr/>
        <a:lstStyle/>
        <a:p>
          <a:endParaRPr lang="en-US"/>
        </a:p>
      </dgm:t>
    </dgm:pt>
    <dgm:pt modelId="{10A65C39-611C-48C1-ABAC-93B24079C08A}">
      <dgm:prSet/>
      <dgm:spPr/>
      <dgm:t>
        <a:bodyPr/>
        <a:lstStyle/>
        <a:p>
          <a:pPr algn="l"/>
          <a:r>
            <a:rPr lang="en-US" dirty="0"/>
            <a:t>9.   Body Part</a:t>
          </a:r>
        </a:p>
      </dgm:t>
    </dgm:pt>
    <dgm:pt modelId="{5FCADAFC-44E4-4DB4-B69D-3D9638210799}" type="parTrans" cxnId="{DEF64503-B825-463E-8D2D-65C7AEFB8037}">
      <dgm:prSet/>
      <dgm:spPr/>
      <dgm:t>
        <a:bodyPr/>
        <a:lstStyle/>
        <a:p>
          <a:endParaRPr lang="en-US"/>
        </a:p>
      </dgm:t>
    </dgm:pt>
    <dgm:pt modelId="{98449C94-FEF4-4DEB-8FE1-7B1FF56DBBF4}" type="sibTrans" cxnId="{DEF64503-B825-463E-8D2D-65C7AEFB8037}">
      <dgm:prSet/>
      <dgm:spPr/>
      <dgm:t>
        <a:bodyPr/>
        <a:lstStyle/>
        <a:p>
          <a:endParaRPr lang="en-US"/>
        </a:p>
      </dgm:t>
    </dgm:pt>
    <dgm:pt modelId="{D82E0B3A-FA38-4C8E-A5FF-431204F14D63}">
      <dgm:prSet/>
      <dgm:spPr/>
      <dgm:t>
        <a:bodyPr/>
        <a:lstStyle/>
        <a:p>
          <a:pPr algn="l"/>
          <a:r>
            <a:rPr lang="en-US" dirty="0"/>
            <a:t>10. Cause of Injury</a:t>
          </a:r>
        </a:p>
      </dgm:t>
    </dgm:pt>
    <dgm:pt modelId="{E6C00451-B46F-4215-8CC8-8E4B4C34A8C7}" type="parTrans" cxnId="{93B95CC6-493D-4D35-A404-5DE6DF271CDA}">
      <dgm:prSet/>
      <dgm:spPr/>
      <dgm:t>
        <a:bodyPr/>
        <a:lstStyle/>
        <a:p>
          <a:endParaRPr lang="en-US"/>
        </a:p>
      </dgm:t>
    </dgm:pt>
    <dgm:pt modelId="{D23A3D34-32C4-476B-8891-49BE57B5EF5C}" type="sibTrans" cxnId="{93B95CC6-493D-4D35-A404-5DE6DF271CDA}">
      <dgm:prSet/>
      <dgm:spPr/>
      <dgm:t>
        <a:bodyPr/>
        <a:lstStyle/>
        <a:p>
          <a:endParaRPr lang="en-US"/>
        </a:p>
      </dgm:t>
    </dgm:pt>
    <dgm:pt modelId="{4BE3D55D-4BE5-4D47-BF88-56A63F5B41DA}">
      <dgm:prSet/>
      <dgm:spPr/>
      <dgm:t>
        <a:bodyPr/>
        <a:lstStyle/>
        <a:p>
          <a:pPr algn="l"/>
          <a:r>
            <a:rPr lang="en-US" dirty="0"/>
            <a:t>11. Hospitalization</a:t>
          </a:r>
        </a:p>
      </dgm:t>
    </dgm:pt>
    <dgm:pt modelId="{6349EE53-F6F4-479A-BEAD-2296F48D5DCF}" type="parTrans" cxnId="{F732ED5D-C817-46A5-B9A2-79E2EFBCD064}">
      <dgm:prSet/>
      <dgm:spPr/>
      <dgm:t>
        <a:bodyPr/>
        <a:lstStyle/>
        <a:p>
          <a:endParaRPr lang="en-US"/>
        </a:p>
      </dgm:t>
    </dgm:pt>
    <dgm:pt modelId="{B7ECC936-AD7C-4BCC-8906-5B33C44F497B}" type="sibTrans" cxnId="{F732ED5D-C817-46A5-B9A2-79E2EFBCD064}">
      <dgm:prSet/>
      <dgm:spPr/>
      <dgm:t>
        <a:bodyPr/>
        <a:lstStyle/>
        <a:p>
          <a:endParaRPr lang="en-US"/>
        </a:p>
      </dgm:t>
    </dgm:pt>
    <dgm:pt modelId="{FAF78E04-5AAA-49CC-82A1-B0B4F27B3270}">
      <dgm:prSet/>
      <dgm:spPr/>
      <dgm:t>
        <a:bodyPr/>
        <a:lstStyle/>
        <a:p>
          <a:pPr algn="l"/>
          <a:r>
            <a:rPr lang="en-US" dirty="0"/>
            <a:t>12. Off-work</a:t>
          </a:r>
        </a:p>
      </dgm:t>
    </dgm:pt>
    <dgm:pt modelId="{F58EA13B-378B-43D3-B903-1F1C0F574193}" type="parTrans" cxnId="{2438F5D8-35E2-4B2A-AC5A-388A3C73BD6C}">
      <dgm:prSet/>
      <dgm:spPr/>
      <dgm:t>
        <a:bodyPr/>
        <a:lstStyle/>
        <a:p>
          <a:endParaRPr lang="en-US"/>
        </a:p>
      </dgm:t>
    </dgm:pt>
    <dgm:pt modelId="{BC356E7E-5450-42CE-861F-6837B07D159C}" type="sibTrans" cxnId="{2438F5D8-35E2-4B2A-AC5A-388A3C73BD6C}">
      <dgm:prSet/>
      <dgm:spPr/>
      <dgm:t>
        <a:bodyPr/>
        <a:lstStyle/>
        <a:p>
          <a:endParaRPr lang="en-US"/>
        </a:p>
      </dgm:t>
    </dgm:pt>
    <dgm:pt modelId="{513958FD-3657-48CF-B374-26FA0FC0FC61}" type="pres">
      <dgm:prSet presAssocID="{E453B90F-2FF6-4D12-B69C-7313F905F2C8}" presName="Name0" presStyleCnt="0">
        <dgm:presLayoutVars>
          <dgm:dir/>
          <dgm:animLvl val="lvl"/>
          <dgm:resizeHandles val="exact"/>
        </dgm:presLayoutVars>
      </dgm:prSet>
      <dgm:spPr/>
    </dgm:pt>
    <dgm:pt modelId="{A0257D96-FDAA-42BF-8702-DF0C9FDC5934}" type="pres">
      <dgm:prSet presAssocID="{D899BCC8-D4BC-4123-A24B-D4FDF7BDA91E}" presName="linNode" presStyleCnt="0"/>
      <dgm:spPr/>
    </dgm:pt>
    <dgm:pt modelId="{16CB624E-E725-437F-9455-E5E3F49C3BF1}" type="pres">
      <dgm:prSet presAssocID="{D899BCC8-D4BC-4123-A24B-D4FDF7BDA91E}" presName="parentText" presStyleLbl="node1" presStyleIdx="0" presStyleCnt="7" custScaleX="181018" custLinFactNeighborX="-81173" custLinFactNeighborY="-6723">
        <dgm:presLayoutVars>
          <dgm:chMax val="1"/>
          <dgm:bulletEnabled val="1"/>
        </dgm:presLayoutVars>
      </dgm:prSet>
      <dgm:spPr/>
    </dgm:pt>
    <dgm:pt modelId="{049AE8C9-9808-4E98-A1A8-5D132F06C403}" type="pres">
      <dgm:prSet presAssocID="{4C237651-F499-4F37-9D08-077511951A6E}" presName="sp" presStyleCnt="0"/>
      <dgm:spPr/>
    </dgm:pt>
    <dgm:pt modelId="{80DB23EF-E886-42A2-8948-63D092E4A4EF}" type="pres">
      <dgm:prSet presAssocID="{8E053472-A0C5-4C88-A754-6CC122FE61C3}" presName="linNode" presStyleCnt="0"/>
      <dgm:spPr/>
    </dgm:pt>
    <dgm:pt modelId="{45D941DB-0B12-4B29-ADEA-A633EFE9D958}" type="pres">
      <dgm:prSet presAssocID="{8E053472-A0C5-4C88-A754-6CC122FE61C3}" presName="parentText" presStyleLbl="node1" presStyleIdx="1" presStyleCnt="7" custScaleX="181018" custLinFactNeighborX="-81173" custLinFactNeighborY="-6723">
        <dgm:presLayoutVars>
          <dgm:chMax val="1"/>
          <dgm:bulletEnabled val="1"/>
        </dgm:presLayoutVars>
      </dgm:prSet>
      <dgm:spPr/>
    </dgm:pt>
    <dgm:pt modelId="{2927EE11-2E67-4E9E-B9A9-6BC0D7EAE846}" type="pres">
      <dgm:prSet presAssocID="{61267780-4B63-4687-8F60-550BB8D23555}" presName="sp" presStyleCnt="0"/>
      <dgm:spPr/>
    </dgm:pt>
    <dgm:pt modelId="{2E6549CD-C993-4928-9977-9C4317557219}" type="pres">
      <dgm:prSet presAssocID="{1F90E762-4523-4E27-BD37-A6CC36F1BF5C}" presName="linNode" presStyleCnt="0"/>
      <dgm:spPr/>
    </dgm:pt>
    <dgm:pt modelId="{940A937A-80C9-4541-BB64-FF1734616D0F}" type="pres">
      <dgm:prSet presAssocID="{1F90E762-4523-4E27-BD37-A6CC36F1BF5C}" presName="parentText" presStyleLbl="node1" presStyleIdx="2" presStyleCnt="7" custScaleX="181018" custLinFactNeighborX="-81173" custLinFactNeighborY="-6723">
        <dgm:presLayoutVars>
          <dgm:chMax val="1"/>
          <dgm:bulletEnabled val="1"/>
        </dgm:presLayoutVars>
      </dgm:prSet>
      <dgm:spPr/>
    </dgm:pt>
    <dgm:pt modelId="{83BBBA8F-E411-4E75-9E74-E10CF6BDF7E1}" type="pres">
      <dgm:prSet presAssocID="{489A2A01-7EA0-4A9B-BBD7-2E30EB754AAA}" presName="sp" presStyleCnt="0"/>
      <dgm:spPr/>
    </dgm:pt>
    <dgm:pt modelId="{77FFBFCC-B1A1-4A50-BA22-A414D6C8A211}" type="pres">
      <dgm:prSet presAssocID="{10A65C39-611C-48C1-ABAC-93B24079C08A}" presName="linNode" presStyleCnt="0"/>
      <dgm:spPr/>
    </dgm:pt>
    <dgm:pt modelId="{813F9BC9-2D39-4861-888F-7BCE5B483150}" type="pres">
      <dgm:prSet presAssocID="{10A65C39-611C-48C1-ABAC-93B24079C08A}" presName="parentText" presStyleLbl="node1" presStyleIdx="3" presStyleCnt="7" custScaleX="181018" custLinFactNeighborX="-81173" custLinFactNeighborY="-6723">
        <dgm:presLayoutVars>
          <dgm:chMax val="1"/>
          <dgm:bulletEnabled val="1"/>
        </dgm:presLayoutVars>
      </dgm:prSet>
      <dgm:spPr/>
    </dgm:pt>
    <dgm:pt modelId="{DBF709F0-3ACF-4A2D-83C1-7517D62A7EB3}" type="pres">
      <dgm:prSet presAssocID="{98449C94-FEF4-4DEB-8FE1-7B1FF56DBBF4}" presName="sp" presStyleCnt="0"/>
      <dgm:spPr/>
    </dgm:pt>
    <dgm:pt modelId="{977E8763-2262-4F4F-9138-49A5B7BE9DF8}" type="pres">
      <dgm:prSet presAssocID="{D82E0B3A-FA38-4C8E-A5FF-431204F14D63}" presName="linNode" presStyleCnt="0"/>
      <dgm:spPr/>
    </dgm:pt>
    <dgm:pt modelId="{0C462C41-A6E7-43BA-A626-8983D725EAD3}" type="pres">
      <dgm:prSet presAssocID="{D82E0B3A-FA38-4C8E-A5FF-431204F14D63}" presName="parentText" presStyleLbl="node1" presStyleIdx="4" presStyleCnt="7" custScaleX="181018" custLinFactNeighborX="-81173" custLinFactNeighborY="-6723">
        <dgm:presLayoutVars>
          <dgm:chMax val="1"/>
          <dgm:bulletEnabled val="1"/>
        </dgm:presLayoutVars>
      </dgm:prSet>
      <dgm:spPr/>
    </dgm:pt>
    <dgm:pt modelId="{DBCB473C-4B6E-486A-829E-209F907626C3}" type="pres">
      <dgm:prSet presAssocID="{D23A3D34-32C4-476B-8891-49BE57B5EF5C}" presName="sp" presStyleCnt="0"/>
      <dgm:spPr/>
    </dgm:pt>
    <dgm:pt modelId="{9C5E93F2-F95D-4758-BCDA-1E85E9209BEE}" type="pres">
      <dgm:prSet presAssocID="{4BE3D55D-4BE5-4D47-BF88-56A63F5B41DA}" presName="linNode" presStyleCnt="0"/>
      <dgm:spPr/>
    </dgm:pt>
    <dgm:pt modelId="{43F8FAA6-E3E3-498C-8015-CCE59B7AF4ED}" type="pres">
      <dgm:prSet presAssocID="{4BE3D55D-4BE5-4D47-BF88-56A63F5B41DA}" presName="parentText" presStyleLbl="node1" presStyleIdx="5" presStyleCnt="7" custScaleX="181018" custLinFactNeighborX="-81173" custLinFactNeighborY="-6723">
        <dgm:presLayoutVars>
          <dgm:chMax val="1"/>
          <dgm:bulletEnabled val="1"/>
        </dgm:presLayoutVars>
      </dgm:prSet>
      <dgm:spPr/>
    </dgm:pt>
    <dgm:pt modelId="{C7F5877B-62A7-4A76-B5BB-69FBFACC3E65}" type="pres">
      <dgm:prSet presAssocID="{B7ECC936-AD7C-4BCC-8906-5B33C44F497B}" presName="sp" presStyleCnt="0"/>
      <dgm:spPr/>
    </dgm:pt>
    <dgm:pt modelId="{C1DA50B1-12FB-4E56-BCE2-EC0320CBC10D}" type="pres">
      <dgm:prSet presAssocID="{FAF78E04-5AAA-49CC-82A1-B0B4F27B3270}" presName="linNode" presStyleCnt="0"/>
      <dgm:spPr/>
    </dgm:pt>
    <dgm:pt modelId="{FF2226E5-B60A-49C2-8C6A-500C2B81562E}" type="pres">
      <dgm:prSet presAssocID="{FAF78E04-5AAA-49CC-82A1-B0B4F27B3270}" presName="parentText" presStyleLbl="node1" presStyleIdx="6" presStyleCnt="7" custScaleX="181018" custLinFactNeighborX="-81173" custLinFactNeighborY="-6723">
        <dgm:presLayoutVars>
          <dgm:chMax val="1"/>
          <dgm:bulletEnabled val="1"/>
        </dgm:presLayoutVars>
      </dgm:prSet>
      <dgm:spPr/>
    </dgm:pt>
  </dgm:ptLst>
  <dgm:cxnLst>
    <dgm:cxn modelId="{DEF64503-B825-463E-8D2D-65C7AEFB8037}" srcId="{E453B90F-2FF6-4D12-B69C-7313F905F2C8}" destId="{10A65C39-611C-48C1-ABAC-93B24079C08A}" srcOrd="3" destOrd="0" parTransId="{5FCADAFC-44E4-4DB4-B69D-3D9638210799}" sibTransId="{98449C94-FEF4-4DEB-8FE1-7B1FF56DBBF4}"/>
    <dgm:cxn modelId="{42E7B51F-6ABB-469E-B002-F14F07C92763}" srcId="{E453B90F-2FF6-4D12-B69C-7313F905F2C8}" destId="{8E053472-A0C5-4C88-A754-6CC122FE61C3}" srcOrd="1" destOrd="0" parTransId="{99B8B824-C2B7-4EAF-B428-99547991A709}" sibTransId="{61267780-4B63-4687-8F60-550BB8D23555}"/>
    <dgm:cxn modelId="{6F31B32D-C54D-40F2-86E7-98A58B14B708}" type="presOf" srcId="{FAF78E04-5AAA-49CC-82A1-B0B4F27B3270}" destId="{FF2226E5-B60A-49C2-8C6A-500C2B81562E}" srcOrd="0" destOrd="0" presId="urn:microsoft.com/office/officeart/2005/8/layout/vList5"/>
    <dgm:cxn modelId="{F732ED5D-C817-46A5-B9A2-79E2EFBCD064}" srcId="{E453B90F-2FF6-4D12-B69C-7313F905F2C8}" destId="{4BE3D55D-4BE5-4D47-BF88-56A63F5B41DA}" srcOrd="5" destOrd="0" parTransId="{6349EE53-F6F4-479A-BEAD-2296F48D5DCF}" sibTransId="{B7ECC936-AD7C-4BCC-8906-5B33C44F497B}"/>
    <dgm:cxn modelId="{05460572-5F57-4EC5-8D98-48FB1042D1F7}" type="presOf" srcId="{1F90E762-4523-4E27-BD37-A6CC36F1BF5C}" destId="{940A937A-80C9-4541-BB64-FF1734616D0F}" srcOrd="0" destOrd="0" presId="urn:microsoft.com/office/officeart/2005/8/layout/vList5"/>
    <dgm:cxn modelId="{6A7F6D58-31DF-41F0-AC51-94DBA52FB493}" type="presOf" srcId="{8E053472-A0C5-4C88-A754-6CC122FE61C3}" destId="{45D941DB-0B12-4B29-ADEA-A633EFE9D958}" srcOrd="0" destOrd="0" presId="urn:microsoft.com/office/officeart/2005/8/layout/vList5"/>
    <dgm:cxn modelId="{F4558F92-3365-4CA8-BEFC-78499103307F}" type="presOf" srcId="{4BE3D55D-4BE5-4D47-BF88-56A63F5B41DA}" destId="{43F8FAA6-E3E3-498C-8015-CCE59B7AF4ED}" srcOrd="0" destOrd="0" presId="urn:microsoft.com/office/officeart/2005/8/layout/vList5"/>
    <dgm:cxn modelId="{9760DDA1-9C0C-4921-9790-7AFC9AA4D1CB}" type="presOf" srcId="{D82E0B3A-FA38-4C8E-A5FF-431204F14D63}" destId="{0C462C41-A6E7-43BA-A626-8983D725EAD3}" srcOrd="0" destOrd="0" presId="urn:microsoft.com/office/officeart/2005/8/layout/vList5"/>
    <dgm:cxn modelId="{51FC3FB1-9F3D-4F1C-86FD-4B932E42B998}" type="presOf" srcId="{E453B90F-2FF6-4D12-B69C-7313F905F2C8}" destId="{513958FD-3657-48CF-B374-26FA0FC0FC61}" srcOrd="0" destOrd="0" presId="urn:microsoft.com/office/officeart/2005/8/layout/vList5"/>
    <dgm:cxn modelId="{671820B6-E1A5-4C87-B02F-4F3B8DAFDA3F}" type="presOf" srcId="{10A65C39-611C-48C1-ABAC-93B24079C08A}" destId="{813F9BC9-2D39-4861-888F-7BCE5B483150}" srcOrd="0" destOrd="0" presId="urn:microsoft.com/office/officeart/2005/8/layout/vList5"/>
    <dgm:cxn modelId="{93B95CC6-493D-4D35-A404-5DE6DF271CDA}" srcId="{E453B90F-2FF6-4D12-B69C-7313F905F2C8}" destId="{D82E0B3A-FA38-4C8E-A5FF-431204F14D63}" srcOrd="4" destOrd="0" parTransId="{E6C00451-B46F-4215-8CC8-8E4B4C34A8C7}" sibTransId="{D23A3D34-32C4-476B-8891-49BE57B5EF5C}"/>
    <dgm:cxn modelId="{2438F5D8-35E2-4B2A-AC5A-388A3C73BD6C}" srcId="{E453B90F-2FF6-4D12-B69C-7313F905F2C8}" destId="{FAF78E04-5AAA-49CC-82A1-B0B4F27B3270}" srcOrd="6" destOrd="0" parTransId="{F58EA13B-378B-43D3-B903-1F1C0F574193}" sibTransId="{BC356E7E-5450-42CE-861F-6837B07D159C}"/>
    <dgm:cxn modelId="{9F0E62D9-162C-4F00-ADD0-2BBE5BD2C5DF}" srcId="{E453B90F-2FF6-4D12-B69C-7313F905F2C8}" destId="{1F90E762-4523-4E27-BD37-A6CC36F1BF5C}" srcOrd="2" destOrd="0" parTransId="{C30C9EBF-C955-48EC-8336-51B6E347ECE2}" sibTransId="{489A2A01-7EA0-4A9B-BBD7-2E30EB754AAA}"/>
    <dgm:cxn modelId="{66CE16E3-7AA9-44FD-8058-468E7219298B}" srcId="{E453B90F-2FF6-4D12-B69C-7313F905F2C8}" destId="{D899BCC8-D4BC-4123-A24B-D4FDF7BDA91E}" srcOrd="0" destOrd="0" parTransId="{60623D19-1DEB-43F8-B986-3B7D42F123CB}" sibTransId="{4C237651-F499-4F37-9D08-077511951A6E}"/>
    <dgm:cxn modelId="{6E0176F2-98FE-439E-8234-35AD095F3F11}" type="presOf" srcId="{D899BCC8-D4BC-4123-A24B-D4FDF7BDA91E}" destId="{16CB624E-E725-437F-9455-E5E3F49C3BF1}" srcOrd="0" destOrd="0" presId="urn:microsoft.com/office/officeart/2005/8/layout/vList5"/>
    <dgm:cxn modelId="{DEA11AA1-D256-4F06-80D2-49471618AD3D}" type="presParOf" srcId="{513958FD-3657-48CF-B374-26FA0FC0FC61}" destId="{A0257D96-FDAA-42BF-8702-DF0C9FDC5934}" srcOrd="0" destOrd="0" presId="urn:microsoft.com/office/officeart/2005/8/layout/vList5"/>
    <dgm:cxn modelId="{02F05FEB-D187-4A67-A70E-7185A2559DA3}" type="presParOf" srcId="{A0257D96-FDAA-42BF-8702-DF0C9FDC5934}" destId="{16CB624E-E725-437F-9455-E5E3F49C3BF1}" srcOrd="0" destOrd="0" presId="urn:microsoft.com/office/officeart/2005/8/layout/vList5"/>
    <dgm:cxn modelId="{1BFD6A8F-047A-4502-B38C-06D8DB4540AB}" type="presParOf" srcId="{513958FD-3657-48CF-B374-26FA0FC0FC61}" destId="{049AE8C9-9808-4E98-A1A8-5D132F06C403}" srcOrd="1" destOrd="0" presId="urn:microsoft.com/office/officeart/2005/8/layout/vList5"/>
    <dgm:cxn modelId="{A3C49F64-A7B7-46EC-A057-26BA52492006}" type="presParOf" srcId="{513958FD-3657-48CF-B374-26FA0FC0FC61}" destId="{80DB23EF-E886-42A2-8948-63D092E4A4EF}" srcOrd="2" destOrd="0" presId="urn:microsoft.com/office/officeart/2005/8/layout/vList5"/>
    <dgm:cxn modelId="{25DF3524-E5CD-4BA9-B700-1FBABBD14136}" type="presParOf" srcId="{80DB23EF-E886-42A2-8948-63D092E4A4EF}" destId="{45D941DB-0B12-4B29-ADEA-A633EFE9D958}" srcOrd="0" destOrd="0" presId="urn:microsoft.com/office/officeart/2005/8/layout/vList5"/>
    <dgm:cxn modelId="{307119F9-BF4C-4FE5-8AEC-7B33BE2F69FE}" type="presParOf" srcId="{513958FD-3657-48CF-B374-26FA0FC0FC61}" destId="{2927EE11-2E67-4E9E-B9A9-6BC0D7EAE846}" srcOrd="3" destOrd="0" presId="urn:microsoft.com/office/officeart/2005/8/layout/vList5"/>
    <dgm:cxn modelId="{8E4CE2B8-6F06-4DE6-944A-DAF24BB26A55}" type="presParOf" srcId="{513958FD-3657-48CF-B374-26FA0FC0FC61}" destId="{2E6549CD-C993-4928-9977-9C4317557219}" srcOrd="4" destOrd="0" presId="urn:microsoft.com/office/officeart/2005/8/layout/vList5"/>
    <dgm:cxn modelId="{3C4ED6CE-4739-4EC6-AFAB-393E4DC96615}" type="presParOf" srcId="{2E6549CD-C993-4928-9977-9C4317557219}" destId="{940A937A-80C9-4541-BB64-FF1734616D0F}" srcOrd="0" destOrd="0" presId="urn:microsoft.com/office/officeart/2005/8/layout/vList5"/>
    <dgm:cxn modelId="{6DBC17C7-D38D-4DF2-ABDE-B2486B852703}" type="presParOf" srcId="{513958FD-3657-48CF-B374-26FA0FC0FC61}" destId="{83BBBA8F-E411-4E75-9E74-E10CF6BDF7E1}" srcOrd="5" destOrd="0" presId="urn:microsoft.com/office/officeart/2005/8/layout/vList5"/>
    <dgm:cxn modelId="{F4939498-E5CB-4CF3-9ACC-28A0C81D995D}" type="presParOf" srcId="{513958FD-3657-48CF-B374-26FA0FC0FC61}" destId="{77FFBFCC-B1A1-4A50-BA22-A414D6C8A211}" srcOrd="6" destOrd="0" presId="urn:microsoft.com/office/officeart/2005/8/layout/vList5"/>
    <dgm:cxn modelId="{3F11FF7F-7764-47B3-8511-85D9D0224916}" type="presParOf" srcId="{77FFBFCC-B1A1-4A50-BA22-A414D6C8A211}" destId="{813F9BC9-2D39-4861-888F-7BCE5B483150}" srcOrd="0" destOrd="0" presId="urn:microsoft.com/office/officeart/2005/8/layout/vList5"/>
    <dgm:cxn modelId="{44E4DA9F-B324-46A7-9CCB-BB451FCD2DC8}" type="presParOf" srcId="{513958FD-3657-48CF-B374-26FA0FC0FC61}" destId="{DBF709F0-3ACF-4A2D-83C1-7517D62A7EB3}" srcOrd="7" destOrd="0" presId="urn:microsoft.com/office/officeart/2005/8/layout/vList5"/>
    <dgm:cxn modelId="{02D5FA98-B8A3-422F-B440-B26A2EA61F9B}" type="presParOf" srcId="{513958FD-3657-48CF-B374-26FA0FC0FC61}" destId="{977E8763-2262-4F4F-9138-49A5B7BE9DF8}" srcOrd="8" destOrd="0" presId="urn:microsoft.com/office/officeart/2005/8/layout/vList5"/>
    <dgm:cxn modelId="{E02B9A8C-76A4-4B3D-A4DB-28B0EE5069AF}" type="presParOf" srcId="{977E8763-2262-4F4F-9138-49A5B7BE9DF8}" destId="{0C462C41-A6E7-43BA-A626-8983D725EAD3}" srcOrd="0" destOrd="0" presId="urn:microsoft.com/office/officeart/2005/8/layout/vList5"/>
    <dgm:cxn modelId="{3EAF2824-652C-4AB5-BA17-C7CF8621707A}" type="presParOf" srcId="{513958FD-3657-48CF-B374-26FA0FC0FC61}" destId="{DBCB473C-4B6E-486A-829E-209F907626C3}" srcOrd="9" destOrd="0" presId="urn:microsoft.com/office/officeart/2005/8/layout/vList5"/>
    <dgm:cxn modelId="{50C71F95-7915-4D98-9E8F-A62F7CCE7B21}" type="presParOf" srcId="{513958FD-3657-48CF-B374-26FA0FC0FC61}" destId="{9C5E93F2-F95D-4758-BCDA-1E85E9209BEE}" srcOrd="10" destOrd="0" presId="urn:microsoft.com/office/officeart/2005/8/layout/vList5"/>
    <dgm:cxn modelId="{F9DF0595-5A26-479A-9E7A-D646300526DD}" type="presParOf" srcId="{9C5E93F2-F95D-4758-BCDA-1E85E9209BEE}" destId="{43F8FAA6-E3E3-498C-8015-CCE59B7AF4ED}" srcOrd="0" destOrd="0" presId="urn:microsoft.com/office/officeart/2005/8/layout/vList5"/>
    <dgm:cxn modelId="{289BCEF4-4C40-4E0F-BB14-027CD08BD935}" type="presParOf" srcId="{513958FD-3657-48CF-B374-26FA0FC0FC61}" destId="{C7F5877B-62A7-4A76-B5BB-69FBFACC3E65}" srcOrd="11" destOrd="0" presId="urn:microsoft.com/office/officeart/2005/8/layout/vList5"/>
    <dgm:cxn modelId="{0CB606CB-2B46-4618-9F39-ECC9626FB6EB}" type="presParOf" srcId="{513958FD-3657-48CF-B374-26FA0FC0FC61}" destId="{C1DA50B1-12FB-4E56-BCE2-EC0320CBC10D}" srcOrd="12" destOrd="0" presId="urn:microsoft.com/office/officeart/2005/8/layout/vList5"/>
    <dgm:cxn modelId="{E1C4080B-F184-4615-8621-6F7DDAEE26CE}" type="presParOf" srcId="{C1DA50B1-12FB-4E56-BCE2-EC0320CBC10D}" destId="{FF2226E5-B60A-49C2-8C6A-500C2B81562E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C44B9CB-3E11-426F-B8C6-82C5D78A7C35}" type="doc">
      <dgm:prSet loTypeId="urn:microsoft.com/office/officeart/2005/8/layout/vList5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2F42C9BC-588B-4AD3-9C5A-03F963EBF19F}">
      <dgm:prSet custT="1"/>
      <dgm:spPr/>
      <dgm:t>
        <a:bodyPr/>
        <a:lstStyle/>
        <a:p>
          <a:pPr algn="l"/>
          <a:r>
            <a:rPr lang="en-US" sz="3600" dirty="0"/>
            <a:t>13. Department</a:t>
          </a:r>
        </a:p>
      </dgm:t>
    </dgm:pt>
    <dgm:pt modelId="{D04610F5-6F1E-40BD-932A-B86005C3B1E2}" type="parTrans" cxnId="{1B4B557A-B5BA-4D01-9930-9C5CAF89B1BF}">
      <dgm:prSet/>
      <dgm:spPr/>
      <dgm:t>
        <a:bodyPr/>
        <a:lstStyle/>
        <a:p>
          <a:endParaRPr lang="en-US"/>
        </a:p>
      </dgm:t>
    </dgm:pt>
    <dgm:pt modelId="{74DB42F0-C584-464B-97DF-27B6F17DFEE0}" type="sibTrans" cxnId="{1B4B557A-B5BA-4D01-9930-9C5CAF89B1BF}">
      <dgm:prSet/>
      <dgm:spPr/>
      <dgm:t>
        <a:bodyPr/>
        <a:lstStyle/>
        <a:p>
          <a:endParaRPr lang="en-US"/>
        </a:p>
      </dgm:t>
    </dgm:pt>
    <dgm:pt modelId="{031D4BD1-99D6-45AF-9413-FCEACBC01F02}">
      <dgm:prSet custT="1"/>
      <dgm:spPr/>
      <dgm:t>
        <a:bodyPr/>
        <a:lstStyle/>
        <a:p>
          <a:pPr algn="l"/>
          <a:r>
            <a:rPr lang="en-US" sz="3600" dirty="0"/>
            <a:t>14. Male/Female</a:t>
          </a:r>
        </a:p>
      </dgm:t>
    </dgm:pt>
    <dgm:pt modelId="{8174132E-85C5-4139-8EA4-1D64FC3156EE}" type="parTrans" cxnId="{DBDCCE36-FF6B-4418-86A4-563012572216}">
      <dgm:prSet/>
      <dgm:spPr/>
      <dgm:t>
        <a:bodyPr/>
        <a:lstStyle/>
        <a:p>
          <a:endParaRPr lang="en-US"/>
        </a:p>
      </dgm:t>
    </dgm:pt>
    <dgm:pt modelId="{E805CF3C-C701-4B4A-AE98-89A2B621C53E}" type="sibTrans" cxnId="{DBDCCE36-FF6B-4418-86A4-563012572216}">
      <dgm:prSet/>
      <dgm:spPr/>
      <dgm:t>
        <a:bodyPr/>
        <a:lstStyle/>
        <a:p>
          <a:endParaRPr lang="en-US"/>
        </a:p>
      </dgm:t>
    </dgm:pt>
    <dgm:pt modelId="{1535F093-4484-40DA-A1B1-0031814767A3}">
      <dgm:prSet custT="1"/>
      <dgm:spPr/>
      <dgm:t>
        <a:bodyPr/>
        <a:lstStyle/>
        <a:p>
          <a:pPr algn="l"/>
          <a:r>
            <a:rPr lang="en-US" sz="3600" dirty="0"/>
            <a:t>15. Same Body Part Injured</a:t>
          </a:r>
        </a:p>
      </dgm:t>
    </dgm:pt>
    <dgm:pt modelId="{03DEE8FD-9B70-411A-9EC1-53760CA9015E}" type="parTrans" cxnId="{DBC590B7-F640-4D20-A5AD-287F86779CCC}">
      <dgm:prSet/>
      <dgm:spPr/>
      <dgm:t>
        <a:bodyPr/>
        <a:lstStyle/>
        <a:p>
          <a:endParaRPr lang="en-US"/>
        </a:p>
      </dgm:t>
    </dgm:pt>
    <dgm:pt modelId="{C9E888BF-E2EC-417F-A121-0B38D347F738}" type="sibTrans" cxnId="{DBC590B7-F640-4D20-A5AD-287F86779CCC}">
      <dgm:prSet/>
      <dgm:spPr/>
      <dgm:t>
        <a:bodyPr/>
        <a:lstStyle/>
        <a:p>
          <a:endParaRPr lang="en-US"/>
        </a:p>
      </dgm:t>
    </dgm:pt>
    <dgm:pt modelId="{E202B24E-55C0-4740-9822-B8DCCA2C14B8}">
      <dgm:prSet custT="1"/>
      <dgm:spPr/>
      <dgm:t>
        <a:bodyPr/>
        <a:lstStyle/>
        <a:p>
          <a:pPr algn="l"/>
          <a:r>
            <a:rPr lang="en-US" sz="3600" dirty="0"/>
            <a:t>16. Witnesses</a:t>
          </a:r>
        </a:p>
      </dgm:t>
    </dgm:pt>
    <dgm:pt modelId="{2DBC38C9-BBA5-455B-B894-C54D98340578}" type="parTrans" cxnId="{28E79FB4-AF4A-4B3D-AE8C-663C2EA61832}">
      <dgm:prSet/>
      <dgm:spPr/>
      <dgm:t>
        <a:bodyPr/>
        <a:lstStyle/>
        <a:p>
          <a:endParaRPr lang="en-US"/>
        </a:p>
      </dgm:t>
    </dgm:pt>
    <dgm:pt modelId="{6FAAF86C-A736-4B26-AC30-CD632252A512}" type="sibTrans" cxnId="{28E79FB4-AF4A-4B3D-AE8C-663C2EA61832}">
      <dgm:prSet/>
      <dgm:spPr/>
      <dgm:t>
        <a:bodyPr/>
        <a:lstStyle/>
        <a:p>
          <a:endParaRPr lang="en-US"/>
        </a:p>
      </dgm:t>
    </dgm:pt>
    <dgm:pt modelId="{E494D4FD-B9D6-4D92-A988-3776C85DC230}" type="pres">
      <dgm:prSet presAssocID="{FC44B9CB-3E11-426F-B8C6-82C5D78A7C35}" presName="Name0" presStyleCnt="0">
        <dgm:presLayoutVars>
          <dgm:dir/>
          <dgm:animLvl val="lvl"/>
          <dgm:resizeHandles val="exact"/>
        </dgm:presLayoutVars>
      </dgm:prSet>
      <dgm:spPr/>
    </dgm:pt>
    <dgm:pt modelId="{266AEF32-C192-42F3-A5CA-D219169166E2}" type="pres">
      <dgm:prSet presAssocID="{2F42C9BC-588B-4AD3-9C5A-03F963EBF19F}" presName="linNode" presStyleCnt="0"/>
      <dgm:spPr/>
    </dgm:pt>
    <dgm:pt modelId="{D144BA79-62AF-4475-9F39-A82F3BE00734}" type="pres">
      <dgm:prSet presAssocID="{2F42C9BC-588B-4AD3-9C5A-03F963EBF19F}" presName="parentText" presStyleLbl="node1" presStyleIdx="0" presStyleCnt="4" custScaleX="177160" custLinFactNeighborX="-85031" custLinFactNeighborY="-388">
        <dgm:presLayoutVars>
          <dgm:chMax val="1"/>
          <dgm:bulletEnabled val="1"/>
        </dgm:presLayoutVars>
      </dgm:prSet>
      <dgm:spPr/>
    </dgm:pt>
    <dgm:pt modelId="{2221ADDB-746C-465D-AA18-8DC033D89055}" type="pres">
      <dgm:prSet presAssocID="{74DB42F0-C584-464B-97DF-27B6F17DFEE0}" presName="sp" presStyleCnt="0"/>
      <dgm:spPr/>
    </dgm:pt>
    <dgm:pt modelId="{C3EBCBC3-CB30-4230-8205-000B7406C5D3}" type="pres">
      <dgm:prSet presAssocID="{031D4BD1-99D6-45AF-9413-FCEACBC01F02}" presName="linNode" presStyleCnt="0"/>
      <dgm:spPr/>
    </dgm:pt>
    <dgm:pt modelId="{A8E4D306-BD01-4AE6-A652-828AEC35D5F0}" type="pres">
      <dgm:prSet presAssocID="{031D4BD1-99D6-45AF-9413-FCEACBC01F02}" presName="parentText" presStyleLbl="node1" presStyleIdx="1" presStyleCnt="4" custScaleX="177160" custLinFactNeighborX="-85031" custLinFactNeighborY="-388">
        <dgm:presLayoutVars>
          <dgm:chMax val="1"/>
          <dgm:bulletEnabled val="1"/>
        </dgm:presLayoutVars>
      </dgm:prSet>
      <dgm:spPr/>
    </dgm:pt>
    <dgm:pt modelId="{D6168D40-943F-4AA6-A68A-EEEBD7318ADD}" type="pres">
      <dgm:prSet presAssocID="{E805CF3C-C701-4B4A-AE98-89A2B621C53E}" presName="sp" presStyleCnt="0"/>
      <dgm:spPr/>
    </dgm:pt>
    <dgm:pt modelId="{DBB9F553-6099-4220-B157-8837D81DB4A6}" type="pres">
      <dgm:prSet presAssocID="{1535F093-4484-40DA-A1B1-0031814767A3}" presName="linNode" presStyleCnt="0"/>
      <dgm:spPr/>
    </dgm:pt>
    <dgm:pt modelId="{2B26D4D1-F950-4D2B-984F-63DD2DA1BDF0}" type="pres">
      <dgm:prSet presAssocID="{1535F093-4484-40DA-A1B1-0031814767A3}" presName="parentText" presStyleLbl="node1" presStyleIdx="2" presStyleCnt="4" custScaleX="177160" custLinFactNeighborX="-85031" custLinFactNeighborY="-388">
        <dgm:presLayoutVars>
          <dgm:chMax val="1"/>
          <dgm:bulletEnabled val="1"/>
        </dgm:presLayoutVars>
      </dgm:prSet>
      <dgm:spPr/>
    </dgm:pt>
    <dgm:pt modelId="{3D9CF964-E355-48CD-B8F8-3FF9E2A07BBB}" type="pres">
      <dgm:prSet presAssocID="{C9E888BF-E2EC-417F-A121-0B38D347F738}" presName="sp" presStyleCnt="0"/>
      <dgm:spPr/>
    </dgm:pt>
    <dgm:pt modelId="{2064270D-E276-4FF5-BBB7-95876E363779}" type="pres">
      <dgm:prSet presAssocID="{E202B24E-55C0-4740-9822-B8DCCA2C14B8}" presName="linNode" presStyleCnt="0"/>
      <dgm:spPr/>
    </dgm:pt>
    <dgm:pt modelId="{B1DEEDAF-2EC9-470E-82DC-2690DB579517}" type="pres">
      <dgm:prSet presAssocID="{E202B24E-55C0-4740-9822-B8DCCA2C14B8}" presName="parentText" presStyleLbl="node1" presStyleIdx="3" presStyleCnt="4" custScaleX="177160" custLinFactNeighborX="-85031" custLinFactNeighborY="-388">
        <dgm:presLayoutVars>
          <dgm:chMax val="1"/>
          <dgm:bulletEnabled val="1"/>
        </dgm:presLayoutVars>
      </dgm:prSet>
      <dgm:spPr/>
    </dgm:pt>
  </dgm:ptLst>
  <dgm:cxnLst>
    <dgm:cxn modelId="{7983450C-7F33-489D-B55D-677DB6C4A30D}" type="presOf" srcId="{FC44B9CB-3E11-426F-B8C6-82C5D78A7C35}" destId="{E494D4FD-B9D6-4D92-A988-3776C85DC230}" srcOrd="0" destOrd="0" presId="urn:microsoft.com/office/officeart/2005/8/layout/vList5"/>
    <dgm:cxn modelId="{DBDCCE36-FF6B-4418-86A4-563012572216}" srcId="{FC44B9CB-3E11-426F-B8C6-82C5D78A7C35}" destId="{031D4BD1-99D6-45AF-9413-FCEACBC01F02}" srcOrd="1" destOrd="0" parTransId="{8174132E-85C5-4139-8EA4-1D64FC3156EE}" sibTransId="{E805CF3C-C701-4B4A-AE98-89A2B621C53E}"/>
    <dgm:cxn modelId="{58789657-E1B5-4482-8CDE-2F99BEE1656F}" type="presOf" srcId="{031D4BD1-99D6-45AF-9413-FCEACBC01F02}" destId="{A8E4D306-BD01-4AE6-A652-828AEC35D5F0}" srcOrd="0" destOrd="0" presId="urn:microsoft.com/office/officeart/2005/8/layout/vList5"/>
    <dgm:cxn modelId="{1B4B557A-B5BA-4D01-9930-9C5CAF89B1BF}" srcId="{FC44B9CB-3E11-426F-B8C6-82C5D78A7C35}" destId="{2F42C9BC-588B-4AD3-9C5A-03F963EBF19F}" srcOrd="0" destOrd="0" parTransId="{D04610F5-6F1E-40BD-932A-B86005C3B1E2}" sibTransId="{74DB42F0-C584-464B-97DF-27B6F17DFEE0}"/>
    <dgm:cxn modelId="{7BBFF990-A06D-4E87-96A7-C2FFC44F0A39}" type="presOf" srcId="{1535F093-4484-40DA-A1B1-0031814767A3}" destId="{2B26D4D1-F950-4D2B-984F-63DD2DA1BDF0}" srcOrd="0" destOrd="0" presId="urn:microsoft.com/office/officeart/2005/8/layout/vList5"/>
    <dgm:cxn modelId="{28E79FB4-AF4A-4B3D-AE8C-663C2EA61832}" srcId="{FC44B9CB-3E11-426F-B8C6-82C5D78A7C35}" destId="{E202B24E-55C0-4740-9822-B8DCCA2C14B8}" srcOrd="3" destOrd="0" parTransId="{2DBC38C9-BBA5-455B-B894-C54D98340578}" sibTransId="{6FAAF86C-A736-4B26-AC30-CD632252A512}"/>
    <dgm:cxn modelId="{DBC590B7-F640-4D20-A5AD-287F86779CCC}" srcId="{FC44B9CB-3E11-426F-B8C6-82C5D78A7C35}" destId="{1535F093-4484-40DA-A1B1-0031814767A3}" srcOrd="2" destOrd="0" parTransId="{03DEE8FD-9B70-411A-9EC1-53760CA9015E}" sibTransId="{C9E888BF-E2EC-417F-A121-0B38D347F738}"/>
    <dgm:cxn modelId="{83DB17E0-3382-41AC-8125-25D2A3FE07E6}" type="presOf" srcId="{2F42C9BC-588B-4AD3-9C5A-03F963EBF19F}" destId="{D144BA79-62AF-4475-9F39-A82F3BE00734}" srcOrd="0" destOrd="0" presId="urn:microsoft.com/office/officeart/2005/8/layout/vList5"/>
    <dgm:cxn modelId="{8D8333F2-1AB4-442E-9B00-15EF42987C17}" type="presOf" srcId="{E202B24E-55C0-4740-9822-B8DCCA2C14B8}" destId="{B1DEEDAF-2EC9-470E-82DC-2690DB579517}" srcOrd="0" destOrd="0" presId="urn:microsoft.com/office/officeart/2005/8/layout/vList5"/>
    <dgm:cxn modelId="{B489F993-AD54-40BD-95E0-F04CD9313C9A}" type="presParOf" srcId="{E494D4FD-B9D6-4D92-A988-3776C85DC230}" destId="{266AEF32-C192-42F3-A5CA-D219169166E2}" srcOrd="0" destOrd="0" presId="urn:microsoft.com/office/officeart/2005/8/layout/vList5"/>
    <dgm:cxn modelId="{414BB16D-BF65-4665-96D3-0E131D850320}" type="presParOf" srcId="{266AEF32-C192-42F3-A5CA-D219169166E2}" destId="{D144BA79-62AF-4475-9F39-A82F3BE00734}" srcOrd="0" destOrd="0" presId="urn:microsoft.com/office/officeart/2005/8/layout/vList5"/>
    <dgm:cxn modelId="{EBE92FB3-4D38-4640-9634-A6DC89F0FD29}" type="presParOf" srcId="{E494D4FD-B9D6-4D92-A988-3776C85DC230}" destId="{2221ADDB-746C-465D-AA18-8DC033D89055}" srcOrd="1" destOrd="0" presId="urn:microsoft.com/office/officeart/2005/8/layout/vList5"/>
    <dgm:cxn modelId="{793CD1B3-513C-4B84-9021-A593F9E7E10F}" type="presParOf" srcId="{E494D4FD-B9D6-4D92-A988-3776C85DC230}" destId="{C3EBCBC3-CB30-4230-8205-000B7406C5D3}" srcOrd="2" destOrd="0" presId="urn:microsoft.com/office/officeart/2005/8/layout/vList5"/>
    <dgm:cxn modelId="{FF81274C-3FDC-4A19-AE67-6322706132F2}" type="presParOf" srcId="{C3EBCBC3-CB30-4230-8205-000B7406C5D3}" destId="{A8E4D306-BD01-4AE6-A652-828AEC35D5F0}" srcOrd="0" destOrd="0" presId="urn:microsoft.com/office/officeart/2005/8/layout/vList5"/>
    <dgm:cxn modelId="{A9B6E089-F1BC-4F66-A95A-A45C98F84B55}" type="presParOf" srcId="{E494D4FD-B9D6-4D92-A988-3776C85DC230}" destId="{D6168D40-943F-4AA6-A68A-EEEBD7318ADD}" srcOrd="3" destOrd="0" presId="urn:microsoft.com/office/officeart/2005/8/layout/vList5"/>
    <dgm:cxn modelId="{B3752B62-A702-4067-80E5-ABCA55AE1527}" type="presParOf" srcId="{E494D4FD-B9D6-4D92-A988-3776C85DC230}" destId="{DBB9F553-6099-4220-B157-8837D81DB4A6}" srcOrd="4" destOrd="0" presId="urn:microsoft.com/office/officeart/2005/8/layout/vList5"/>
    <dgm:cxn modelId="{BA4F16F3-0F54-490F-921D-529193900847}" type="presParOf" srcId="{DBB9F553-6099-4220-B157-8837D81DB4A6}" destId="{2B26D4D1-F950-4D2B-984F-63DD2DA1BDF0}" srcOrd="0" destOrd="0" presId="urn:microsoft.com/office/officeart/2005/8/layout/vList5"/>
    <dgm:cxn modelId="{FA842D8B-8644-449C-8799-E03B513F07FB}" type="presParOf" srcId="{E494D4FD-B9D6-4D92-A988-3776C85DC230}" destId="{3D9CF964-E355-48CD-B8F8-3FF9E2A07BBB}" srcOrd="5" destOrd="0" presId="urn:microsoft.com/office/officeart/2005/8/layout/vList5"/>
    <dgm:cxn modelId="{267B114C-ACD9-49B1-A13D-1E21313612E5}" type="presParOf" srcId="{E494D4FD-B9D6-4D92-A988-3776C85DC230}" destId="{2064270D-E276-4FF5-BBB7-95876E363779}" srcOrd="6" destOrd="0" presId="urn:microsoft.com/office/officeart/2005/8/layout/vList5"/>
    <dgm:cxn modelId="{B84F53FA-5025-4E53-83DD-74E198F6EC04}" type="presParOf" srcId="{2064270D-E276-4FF5-BBB7-95876E363779}" destId="{B1DEEDAF-2EC9-470E-82DC-2690DB57951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F2AF6A0-2E07-497D-BEED-B260BA06F93B}" type="doc">
      <dgm:prSet loTypeId="urn:microsoft.com/office/officeart/2005/8/layout/vList5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A58B362D-EEE8-4687-9B00-F9095D8CF875}">
      <dgm:prSet/>
      <dgm:spPr/>
      <dgm:t>
        <a:bodyPr/>
        <a:lstStyle/>
        <a:p>
          <a:pPr algn="l"/>
          <a:r>
            <a:rPr lang="en-US" dirty="0"/>
            <a:t>17. Referred to another physician</a:t>
          </a:r>
        </a:p>
      </dgm:t>
    </dgm:pt>
    <dgm:pt modelId="{EEF8384E-9ACE-4E2C-A10A-DCCECF0ABE1B}" type="parTrans" cxnId="{7E2F863F-187E-42BC-962B-84D09DB18CD9}">
      <dgm:prSet/>
      <dgm:spPr/>
      <dgm:t>
        <a:bodyPr/>
        <a:lstStyle/>
        <a:p>
          <a:endParaRPr lang="en-US"/>
        </a:p>
      </dgm:t>
    </dgm:pt>
    <dgm:pt modelId="{AD3914D0-8401-4D7F-94FE-AA62617F6AC7}" type="sibTrans" cxnId="{7E2F863F-187E-42BC-962B-84D09DB18CD9}">
      <dgm:prSet/>
      <dgm:spPr/>
      <dgm:t>
        <a:bodyPr/>
        <a:lstStyle/>
        <a:p>
          <a:endParaRPr lang="en-US"/>
        </a:p>
      </dgm:t>
    </dgm:pt>
    <dgm:pt modelId="{26E144D7-AD60-414A-ACC2-99B498FC7802}">
      <dgm:prSet/>
      <dgm:spPr/>
      <dgm:t>
        <a:bodyPr/>
        <a:lstStyle/>
        <a:p>
          <a:pPr algn="l"/>
          <a:r>
            <a:rPr lang="en-US" dirty="0"/>
            <a:t>18. Palliative Care</a:t>
          </a:r>
        </a:p>
      </dgm:t>
    </dgm:pt>
    <dgm:pt modelId="{4AE2D2D3-7F21-4747-B324-9E53F0448F60}" type="parTrans" cxnId="{7C56794E-3B57-41A6-AEBD-FC2607F8D1E0}">
      <dgm:prSet/>
      <dgm:spPr/>
      <dgm:t>
        <a:bodyPr/>
        <a:lstStyle/>
        <a:p>
          <a:endParaRPr lang="en-US"/>
        </a:p>
      </dgm:t>
    </dgm:pt>
    <dgm:pt modelId="{B2984B29-1556-480B-A3A1-26129626B3B9}" type="sibTrans" cxnId="{7C56794E-3B57-41A6-AEBD-FC2607F8D1E0}">
      <dgm:prSet/>
      <dgm:spPr/>
      <dgm:t>
        <a:bodyPr/>
        <a:lstStyle/>
        <a:p>
          <a:endParaRPr lang="en-US"/>
        </a:p>
      </dgm:t>
    </dgm:pt>
    <dgm:pt modelId="{B74E3563-7FE8-415C-8081-94932234B73F}">
      <dgm:prSet/>
      <dgm:spPr/>
      <dgm:t>
        <a:bodyPr/>
        <a:lstStyle/>
        <a:p>
          <a:pPr algn="l"/>
          <a:r>
            <a:rPr lang="en-US" dirty="0"/>
            <a:t>19. Co-</a:t>
          </a:r>
          <a:r>
            <a:rPr lang="en-US" dirty="0" err="1"/>
            <a:t>Morbids</a:t>
          </a:r>
          <a:endParaRPr lang="en-US" dirty="0"/>
        </a:p>
      </dgm:t>
    </dgm:pt>
    <dgm:pt modelId="{219BE953-4B4E-45F8-AD02-0D94133094C3}" type="parTrans" cxnId="{5B32077B-2E53-4FEA-9FD5-803A251675AA}">
      <dgm:prSet/>
      <dgm:spPr/>
      <dgm:t>
        <a:bodyPr/>
        <a:lstStyle/>
        <a:p>
          <a:endParaRPr lang="en-US"/>
        </a:p>
      </dgm:t>
    </dgm:pt>
    <dgm:pt modelId="{AE385C33-9DE2-4B61-A243-DA44339C5D26}" type="sibTrans" cxnId="{5B32077B-2E53-4FEA-9FD5-803A251675AA}">
      <dgm:prSet/>
      <dgm:spPr/>
      <dgm:t>
        <a:bodyPr/>
        <a:lstStyle/>
        <a:p>
          <a:endParaRPr lang="en-US"/>
        </a:p>
      </dgm:t>
    </dgm:pt>
    <dgm:pt modelId="{D18D7A14-96E3-45FB-829A-1AA4AC0BBCBC}">
      <dgm:prSet/>
      <dgm:spPr/>
      <dgm:t>
        <a:bodyPr/>
        <a:lstStyle/>
        <a:p>
          <a:pPr algn="l"/>
          <a:r>
            <a:rPr lang="en-US" dirty="0"/>
            <a:t>20. Employment Issues</a:t>
          </a:r>
        </a:p>
      </dgm:t>
    </dgm:pt>
    <dgm:pt modelId="{920CEB4A-FA60-412F-AA94-6A902371789E}" type="parTrans" cxnId="{42B81B3B-0941-4616-920A-1AC14C939CBB}">
      <dgm:prSet/>
      <dgm:spPr/>
      <dgm:t>
        <a:bodyPr/>
        <a:lstStyle/>
        <a:p>
          <a:endParaRPr lang="en-US"/>
        </a:p>
      </dgm:t>
    </dgm:pt>
    <dgm:pt modelId="{2BACA258-49C1-47DB-BA1B-12FBF5376E29}" type="sibTrans" cxnId="{42B81B3B-0941-4616-920A-1AC14C939CBB}">
      <dgm:prSet/>
      <dgm:spPr/>
      <dgm:t>
        <a:bodyPr/>
        <a:lstStyle/>
        <a:p>
          <a:endParaRPr lang="en-US"/>
        </a:p>
      </dgm:t>
    </dgm:pt>
    <dgm:pt modelId="{356B66CD-830A-4370-BB05-CA39CD971701}">
      <dgm:prSet/>
      <dgm:spPr/>
      <dgm:t>
        <a:bodyPr/>
        <a:lstStyle/>
        <a:p>
          <a:pPr algn="l"/>
          <a:r>
            <a:rPr lang="en-US" dirty="0"/>
            <a:t>21. Opiates</a:t>
          </a:r>
        </a:p>
      </dgm:t>
    </dgm:pt>
    <dgm:pt modelId="{D61A1AD1-3D95-4799-8A8E-478926A9DC44}" type="parTrans" cxnId="{C6F345B3-9176-4869-B777-9B995634681C}">
      <dgm:prSet/>
      <dgm:spPr/>
      <dgm:t>
        <a:bodyPr/>
        <a:lstStyle/>
        <a:p>
          <a:endParaRPr lang="en-US"/>
        </a:p>
      </dgm:t>
    </dgm:pt>
    <dgm:pt modelId="{65AA68E6-2939-47BE-9686-555D91D2F9DA}" type="sibTrans" cxnId="{C6F345B3-9176-4869-B777-9B995634681C}">
      <dgm:prSet/>
      <dgm:spPr/>
      <dgm:t>
        <a:bodyPr/>
        <a:lstStyle/>
        <a:p>
          <a:endParaRPr lang="en-US"/>
        </a:p>
      </dgm:t>
    </dgm:pt>
    <dgm:pt modelId="{C72D3142-ED8E-45A4-9AA5-5394EC01BA30}">
      <dgm:prSet/>
      <dgm:spPr/>
      <dgm:t>
        <a:bodyPr/>
        <a:lstStyle/>
        <a:p>
          <a:pPr algn="l"/>
          <a:r>
            <a:rPr lang="en-US" dirty="0"/>
            <a:t>22. Attorney</a:t>
          </a:r>
        </a:p>
      </dgm:t>
    </dgm:pt>
    <dgm:pt modelId="{9B2F4108-FF39-485B-B022-A9509A3E387E}" type="parTrans" cxnId="{03D10717-992E-47E9-9019-857D625F36D8}">
      <dgm:prSet/>
      <dgm:spPr/>
      <dgm:t>
        <a:bodyPr/>
        <a:lstStyle/>
        <a:p>
          <a:endParaRPr lang="en-US"/>
        </a:p>
      </dgm:t>
    </dgm:pt>
    <dgm:pt modelId="{38A66BC7-4559-400F-81B8-2793F321ACDF}" type="sibTrans" cxnId="{03D10717-992E-47E9-9019-857D625F36D8}">
      <dgm:prSet/>
      <dgm:spPr/>
      <dgm:t>
        <a:bodyPr/>
        <a:lstStyle/>
        <a:p>
          <a:endParaRPr lang="en-US"/>
        </a:p>
      </dgm:t>
    </dgm:pt>
    <dgm:pt modelId="{85952119-CB91-4EC3-88B0-BA451F7D12FB}">
      <dgm:prSet/>
      <dgm:spPr/>
      <dgm:t>
        <a:bodyPr/>
        <a:lstStyle/>
        <a:p>
          <a:pPr algn="l"/>
          <a:r>
            <a:rPr lang="en-US" dirty="0"/>
            <a:t>23. Weight</a:t>
          </a:r>
        </a:p>
      </dgm:t>
    </dgm:pt>
    <dgm:pt modelId="{01DB8663-4A01-4525-97A5-7CFDC6842539}" type="parTrans" cxnId="{0D215468-3510-4DCA-85F0-CED25BDB816D}">
      <dgm:prSet/>
      <dgm:spPr/>
      <dgm:t>
        <a:bodyPr/>
        <a:lstStyle/>
        <a:p>
          <a:endParaRPr lang="en-US"/>
        </a:p>
      </dgm:t>
    </dgm:pt>
    <dgm:pt modelId="{8F14495E-6A19-4C63-BE76-15CCA3015A6C}" type="sibTrans" cxnId="{0D215468-3510-4DCA-85F0-CED25BDB816D}">
      <dgm:prSet/>
      <dgm:spPr/>
      <dgm:t>
        <a:bodyPr/>
        <a:lstStyle/>
        <a:p>
          <a:endParaRPr lang="en-US"/>
        </a:p>
      </dgm:t>
    </dgm:pt>
    <dgm:pt modelId="{C6B93937-B931-4403-9FAC-82711E974006}" type="pres">
      <dgm:prSet presAssocID="{3F2AF6A0-2E07-497D-BEED-B260BA06F93B}" presName="Name0" presStyleCnt="0">
        <dgm:presLayoutVars>
          <dgm:dir/>
          <dgm:animLvl val="lvl"/>
          <dgm:resizeHandles val="exact"/>
        </dgm:presLayoutVars>
      </dgm:prSet>
      <dgm:spPr/>
    </dgm:pt>
    <dgm:pt modelId="{FE8CD122-7670-460D-956D-F21F67F06A71}" type="pres">
      <dgm:prSet presAssocID="{A58B362D-EEE8-4687-9B00-F9095D8CF875}" presName="linNode" presStyleCnt="0"/>
      <dgm:spPr/>
    </dgm:pt>
    <dgm:pt modelId="{B39D6BF6-CBC9-41A6-9990-F34F39CA168B}" type="pres">
      <dgm:prSet presAssocID="{A58B362D-EEE8-4687-9B00-F9095D8CF875}" presName="parentText" presStyleLbl="node1" presStyleIdx="0" presStyleCnt="7" custScaleX="189352" custLinFactNeighborX="-85031" custLinFactNeighborY="4543">
        <dgm:presLayoutVars>
          <dgm:chMax val="1"/>
          <dgm:bulletEnabled val="1"/>
        </dgm:presLayoutVars>
      </dgm:prSet>
      <dgm:spPr/>
    </dgm:pt>
    <dgm:pt modelId="{0AA7A8C3-DB0C-4ABB-BE62-5C164200DC52}" type="pres">
      <dgm:prSet presAssocID="{AD3914D0-8401-4D7F-94FE-AA62617F6AC7}" presName="sp" presStyleCnt="0"/>
      <dgm:spPr/>
    </dgm:pt>
    <dgm:pt modelId="{87048322-C562-41D4-B44F-73DE3CB23FFA}" type="pres">
      <dgm:prSet presAssocID="{26E144D7-AD60-414A-ACC2-99B498FC7802}" presName="linNode" presStyleCnt="0"/>
      <dgm:spPr/>
    </dgm:pt>
    <dgm:pt modelId="{520267A5-524D-4584-9323-72D59FD52378}" type="pres">
      <dgm:prSet presAssocID="{26E144D7-AD60-414A-ACC2-99B498FC7802}" presName="parentText" presStyleLbl="node1" presStyleIdx="1" presStyleCnt="7" custScaleX="189352" custLinFactNeighborX="-85031" custLinFactNeighborY="4543">
        <dgm:presLayoutVars>
          <dgm:chMax val="1"/>
          <dgm:bulletEnabled val="1"/>
        </dgm:presLayoutVars>
      </dgm:prSet>
      <dgm:spPr/>
    </dgm:pt>
    <dgm:pt modelId="{724132FA-0616-48F9-A2CD-59557271FBF1}" type="pres">
      <dgm:prSet presAssocID="{B2984B29-1556-480B-A3A1-26129626B3B9}" presName="sp" presStyleCnt="0"/>
      <dgm:spPr/>
    </dgm:pt>
    <dgm:pt modelId="{395ED8A9-59F9-47EE-AD23-CE38F2109E2B}" type="pres">
      <dgm:prSet presAssocID="{B74E3563-7FE8-415C-8081-94932234B73F}" presName="linNode" presStyleCnt="0"/>
      <dgm:spPr/>
    </dgm:pt>
    <dgm:pt modelId="{A1CCA87A-7B0B-4EF4-9AAE-B82772665577}" type="pres">
      <dgm:prSet presAssocID="{B74E3563-7FE8-415C-8081-94932234B73F}" presName="parentText" presStyleLbl="node1" presStyleIdx="2" presStyleCnt="7" custScaleX="189352" custLinFactNeighborX="-85031" custLinFactNeighborY="4543">
        <dgm:presLayoutVars>
          <dgm:chMax val="1"/>
          <dgm:bulletEnabled val="1"/>
        </dgm:presLayoutVars>
      </dgm:prSet>
      <dgm:spPr/>
    </dgm:pt>
    <dgm:pt modelId="{6902A689-2274-4791-8DFA-CB48F83B92BD}" type="pres">
      <dgm:prSet presAssocID="{AE385C33-9DE2-4B61-A243-DA44339C5D26}" presName="sp" presStyleCnt="0"/>
      <dgm:spPr/>
    </dgm:pt>
    <dgm:pt modelId="{FFACC727-B2FB-4E96-B137-46F190B9C451}" type="pres">
      <dgm:prSet presAssocID="{D18D7A14-96E3-45FB-829A-1AA4AC0BBCBC}" presName="linNode" presStyleCnt="0"/>
      <dgm:spPr/>
    </dgm:pt>
    <dgm:pt modelId="{A76AC056-B712-4AD2-8503-38D8AE9FE806}" type="pres">
      <dgm:prSet presAssocID="{D18D7A14-96E3-45FB-829A-1AA4AC0BBCBC}" presName="parentText" presStyleLbl="node1" presStyleIdx="3" presStyleCnt="7" custScaleX="189352" custLinFactNeighborX="-85031" custLinFactNeighborY="4543">
        <dgm:presLayoutVars>
          <dgm:chMax val="1"/>
          <dgm:bulletEnabled val="1"/>
        </dgm:presLayoutVars>
      </dgm:prSet>
      <dgm:spPr/>
    </dgm:pt>
    <dgm:pt modelId="{871B07FB-F808-4D3F-A2D7-08A7303813A2}" type="pres">
      <dgm:prSet presAssocID="{2BACA258-49C1-47DB-BA1B-12FBF5376E29}" presName="sp" presStyleCnt="0"/>
      <dgm:spPr/>
    </dgm:pt>
    <dgm:pt modelId="{DFB55BD0-625E-4181-83FE-23FFE805A070}" type="pres">
      <dgm:prSet presAssocID="{356B66CD-830A-4370-BB05-CA39CD971701}" presName="linNode" presStyleCnt="0"/>
      <dgm:spPr/>
    </dgm:pt>
    <dgm:pt modelId="{5B905C12-8D39-4EF3-8D32-53980996DE21}" type="pres">
      <dgm:prSet presAssocID="{356B66CD-830A-4370-BB05-CA39CD971701}" presName="parentText" presStyleLbl="node1" presStyleIdx="4" presStyleCnt="7" custScaleX="189352" custLinFactNeighborX="-85031" custLinFactNeighborY="4543">
        <dgm:presLayoutVars>
          <dgm:chMax val="1"/>
          <dgm:bulletEnabled val="1"/>
        </dgm:presLayoutVars>
      </dgm:prSet>
      <dgm:spPr/>
    </dgm:pt>
    <dgm:pt modelId="{35F826CF-CD4F-4E40-9FC6-573029368D03}" type="pres">
      <dgm:prSet presAssocID="{65AA68E6-2939-47BE-9686-555D91D2F9DA}" presName="sp" presStyleCnt="0"/>
      <dgm:spPr/>
    </dgm:pt>
    <dgm:pt modelId="{069A5351-9E4F-4A8F-A54B-218E75635B6A}" type="pres">
      <dgm:prSet presAssocID="{C72D3142-ED8E-45A4-9AA5-5394EC01BA30}" presName="linNode" presStyleCnt="0"/>
      <dgm:spPr/>
    </dgm:pt>
    <dgm:pt modelId="{FAD3B21F-CE29-4DD3-A961-D03E25254516}" type="pres">
      <dgm:prSet presAssocID="{C72D3142-ED8E-45A4-9AA5-5394EC01BA30}" presName="parentText" presStyleLbl="node1" presStyleIdx="5" presStyleCnt="7" custScaleX="189352" custLinFactNeighborX="-85031" custLinFactNeighborY="4543">
        <dgm:presLayoutVars>
          <dgm:chMax val="1"/>
          <dgm:bulletEnabled val="1"/>
        </dgm:presLayoutVars>
      </dgm:prSet>
      <dgm:spPr/>
    </dgm:pt>
    <dgm:pt modelId="{ABEA1EA7-3FF9-4A4B-9DBE-0DA3CB5E60BA}" type="pres">
      <dgm:prSet presAssocID="{38A66BC7-4559-400F-81B8-2793F321ACDF}" presName="sp" presStyleCnt="0"/>
      <dgm:spPr/>
    </dgm:pt>
    <dgm:pt modelId="{6D249586-3E87-418C-B202-487E5CABEE94}" type="pres">
      <dgm:prSet presAssocID="{85952119-CB91-4EC3-88B0-BA451F7D12FB}" presName="linNode" presStyleCnt="0"/>
      <dgm:spPr/>
    </dgm:pt>
    <dgm:pt modelId="{D937167E-34E3-4DB9-86E7-702C30AADB47}" type="pres">
      <dgm:prSet presAssocID="{85952119-CB91-4EC3-88B0-BA451F7D12FB}" presName="parentText" presStyleLbl="node1" presStyleIdx="6" presStyleCnt="7" custScaleX="189352" custLinFactNeighborX="-85031" custLinFactNeighborY="4543">
        <dgm:presLayoutVars>
          <dgm:chMax val="1"/>
          <dgm:bulletEnabled val="1"/>
        </dgm:presLayoutVars>
      </dgm:prSet>
      <dgm:spPr/>
    </dgm:pt>
  </dgm:ptLst>
  <dgm:cxnLst>
    <dgm:cxn modelId="{5E076A01-5492-424B-B26C-E2993EFC3233}" type="presOf" srcId="{3F2AF6A0-2E07-497D-BEED-B260BA06F93B}" destId="{C6B93937-B931-4403-9FAC-82711E974006}" srcOrd="0" destOrd="0" presId="urn:microsoft.com/office/officeart/2005/8/layout/vList5"/>
    <dgm:cxn modelId="{03D10717-992E-47E9-9019-857D625F36D8}" srcId="{3F2AF6A0-2E07-497D-BEED-B260BA06F93B}" destId="{C72D3142-ED8E-45A4-9AA5-5394EC01BA30}" srcOrd="5" destOrd="0" parTransId="{9B2F4108-FF39-485B-B022-A9509A3E387E}" sibTransId="{38A66BC7-4559-400F-81B8-2793F321ACDF}"/>
    <dgm:cxn modelId="{39835D21-F3E1-4FBA-B836-4A06DE6AAF01}" type="presOf" srcId="{B74E3563-7FE8-415C-8081-94932234B73F}" destId="{A1CCA87A-7B0B-4EF4-9AAE-B82772665577}" srcOrd="0" destOrd="0" presId="urn:microsoft.com/office/officeart/2005/8/layout/vList5"/>
    <dgm:cxn modelId="{42B81B3B-0941-4616-920A-1AC14C939CBB}" srcId="{3F2AF6A0-2E07-497D-BEED-B260BA06F93B}" destId="{D18D7A14-96E3-45FB-829A-1AA4AC0BBCBC}" srcOrd="3" destOrd="0" parTransId="{920CEB4A-FA60-412F-AA94-6A902371789E}" sibTransId="{2BACA258-49C1-47DB-BA1B-12FBF5376E29}"/>
    <dgm:cxn modelId="{7E2F863F-187E-42BC-962B-84D09DB18CD9}" srcId="{3F2AF6A0-2E07-497D-BEED-B260BA06F93B}" destId="{A58B362D-EEE8-4687-9B00-F9095D8CF875}" srcOrd="0" destOrd="0" parTransId="{EEF8384E-9ACE-4E2C-A10A-DCCECF0ABE1B}" sibTransId="{AD3914D0-8401-4D7F-94FE-AA62617F6AC7}"/>
    <dgm:cxn modelId="{A1C56843-E45E-4D61-AA88-708DC47B1300}" type="presOf" srcId="{26E144D7-AD60-414A-ACC2-99B498FC7802}" destId="{520267A5-524D-4584-9323-72D59FD52378}" srcOrd="0" destOrd="0" presId="urn:microsoft.com/office/officeart/2005/8/layout/vList5"/>
    <dgm:cxn modelId="{0D215468-3510-4DCA-85F0-CED25BDB816D}" srcId="{3F2AF6A0-2E07-497D-BEED-B260BA06F93B}" destId="{85952119-CB91-4EC3-88B0-BA451F7D12FB}" srcOrd="6" destOrd="0" parTransId="{01DB8663-4A01-4525-97A5-7CFDC6842539}" sibTransId="{8F14495E-6A19-4C63-BE76-15CCA3015A6C}"/>
    <dgm:cxn modelId="{1580B64C-18D0-4276-BDC5-03A76109DAF9}" type="presOf" srcId="{A58B362D-EEE8-4687-9B00-F9095D8CF875}" destId="{B39D6BF6-CBC9-41A6-9990-F34F39CA168B}" srcOrd="0" destOrd="0" presId="urn:microsoft.com/office/officeart/2005/8/layout/vList5"/>
    <dgm:cxn modelId="{7C56794E-3B57-41A6-AEBD-FC2607F8D1E0}" srcId="{3F2AF6A0-2E07-497D-BEED-B260BA06F93B}" destId="{26E144D7-AD60-414A-ACC2-99B498FC7802}" srcOrd="1" destOrd="0" parTransId="{4AE2D2D3-7F21-4747-B324-9E53F0448F60}" sibTransId="{B2984B29-1556-480B-A3A1-26129626B3B9}"/>
    <dgm:cxn modelId="{5B32077B-2E53-4FEA-9FD5-803A251675AA}" srcId="{3F2AF6A0-2E07-497D-BEED-B260BA06F93B}" destId="{B74E3563-7FE8-415C-8081-94932234B73F}" srcOrd="2" destOrd="0" parTransId="{219BE953-4B4E-45F8-AD02-0D94133094C3}" sibTransId="{AE385C33-9DE2-4B61-A243-DA44339C5D26}"/>
    <dgm:cxn modelId="{A921FBAD-30AC-4583-B1D0-E7A24888A782}" type="presOf" srcId="{356B66CD-830A-4370-BB05-CA39CD971701}" destId="{5B905C12-8D39-4EF3-8D32-53980996DE21}" srcOrd="0" destOrd="0" presId="urn:microsoft.com/office/officeart/2005/8/layout/vList5"/>
    <dgm:cxn modelId="{C6F345B3-9176-4869-B777-9B995634681C}" srcId="{3F2AF6A0-2E07-497D-BEED-B260BA06F93B}" destId="{356B66CD-830A-4370-BB05-CA39CD971701}" srcOrd="4" destOrd="0" parTransId="{D61A1AD1-3D95-4799-8A8E-478926A9DC44}" sibTransId="{65AA68E6-2939-47BE-9686-555D91D2F9DA}"/>
    <dgm:cxn modelId="{162B8AC5-6085-4DA4-AB13-3566B84C0633}" type="presOf" srcId="{D18D7A14-96E3-45FB-829A-1AA4AC0BBCBC}" destId="{A76AC056-B712-4AD2-8503-38D8AE9FE806}" srcOrd="0" destOrd="0" presId="urn:microsoft.com/office/officeart/2005/8/layout/vList5"/>
    <dgm:cxn modelId="{95DED6D0-B1BE-472E-92A3-221136450A69}" type="presOf" srcId="{85952119-CB91-4EC3-88B0-BA451F7D12FB}" destId="{D937167E-34E3-4DB9-86E7-702C30AADB47}" srcOrd="0" destOrd="0" presId="urn:microsoft.com/office/officeart/2005/8/layout/vList5"/>
    <dgm:cxn modelId="{649394D5-1EAB-44D9-ADB7-E17BB8517815}" type="presOf" srcId="{C72D3142-ED8E-45A4-9AA5-5394EC01BA30}" destId="{FAD3B21F-CE29-4DD3-A961-D03E25254516}" srcOrd="0" destOrd="0" presId="urn:microsoft.com/office/officeart/2005/8/layout/vList5"/>
    <dgm:cxn modelId="{1F703FCE-CA60-4C47-9621-735A207C1291}" type="presParOf" srcId="{C6B93937-B931-4403-9FAC-82711E974006}" destId="{FE8CD122-7670-460D-956D-F21F67F06A71}" srcOrd="0" destOrd="0" presId="urn:microsoft.com/office/officeart/2005/8/layout/vList5"/>
    <dgm:cxn modelId="{00945C00-DBB5-4215-B00F-D70A3BEDB0DB}" type="presParOf" srcId="{FE8CD122-7670-460D-956D-F21F67F06A71}" destId="{B39D6BF6-CBC9-41A6-9990-F34F39CA168B}" srcOrd="0" destOrd="0" presId="urn:microsoft.com/office/officeart/2005/8/layout/vList5"/>
    <dgm:cxn modelId="{A93DECF9-7DC9-4F3D-9680-543AC37BB934}" type="presParOf" srcId="{C6B93937-B931-4403-9FAC-82711E974006}" destId="{0AA7A8C3-DB0C-4ABB-BE62-5C164200DC52}" srcOrd="1" destOrd="0" presId="urn:microsoft.com/office/officeart/2005/8/layout/vList5"/>
    <dgm:cxn modelId="{B600811C-32F0-4E6D-A883-95983A455DD0}" type="presParOf" srcId="{C6B93937-B931-4403-9FAC-82711E974006}" destId="{87048322-C562-41D4-B44F-73DE3CB23FFA}" srcOrd="2" destOrd="0" presId="urn:microsoft.com/office/officeart/2005/8/layout/vList5"/>
    <dgm:cxn modelId="{9A580370-53B8-4471-905E-34D178572E1A}" type="presParOf" srcId="{87048322-C562-41D4-B44F-73DE3CB23FFA}" destId="{520267A5-524D-4584-9323-72D59FD52378}" srcOrd="0" destOrd="0" presId="urn:microsoft.com/office/officeart/2005/8/layout/vList5"/>
    <dgm:cxn modelId="{FD1E81B0-56C2-4F4D-B6CD-7625976275D0}" type="presParOf" srcId="{C6B93937-B931-4403-9FAC-82711E974006}" destId="{724132FA-0616-48F9-A2CD-59557271FBF1}" srcOrd="3" destOrd="0" presId="urn:microsoft.com/office/officeart/2005/8/layout/vList5"/>
    <dgm:cxn modelId="{2F2555D3-2075-4D86-95DF-A58EEE3338D2}" type="presParOf" srcId="{C6B93937-B931-4403-9FAC-82711E974006}" destId="{395ED8A9-59F9-47EE-AD23-CE38F2109E2B}" srcOrd="4" destOrd="0" presId="urn:microsoft.com/office/officeart/2005/8/layout/vList5"/>
    <dgm:cxn modelId="{A6846D0D-C9A5-4FEE-8C26-524C0A6AB727}" type="presParOf" srcId="{395ED8A9-59F9-47EE-AD23-CE38F2109E2B}" destId="{A1CCA87A-7B0B-4EF4-9AAE-B82772665577}" srcOrd="0" destOrd="0" presId="urn:microsoft.com/office/officeart/2005/8/layout/vList5"/>
    <dgm:cxn modelId="{ED63CA98-FECE-4E27-AE00-1F8F05A5825C}" type="presParOf" srcId="{C6B93937-B931-4403-9FAC-82711E974006}" destId="{6902A689-2274-4791-8DFA-CB48F83B92BD}" srcOrd="5" destOrd="0" presId="urn:microsoft.com/office/officeart/2005/8/layout/vList5"/>
    <dgm:cxn modelId="{470A0137-2B7B-4C82-87AA-F71E97B7E192}" type="presParOf" srcId="{C6B93937-B931-4403-9FAC-82711E974006}" destId="{FFACC727-B2FB-4E96-B137-46F190B9C451}" srcOrd="6" destOrd="0" presId="urn:microsoft.com/office/officeart/2005/8/layout/vList5"/>
    <dgm:cxn modelId="{240D6707-B5F8-4A64-804E-2643F88C4EA6}" type="presParOf" srcId="{FFACC727-B2FB-4E96-B137-46F190B9C451}" destId="{A76AC056-B712-4AD2-8503-38D8AE9FE806}" srcOrd="0" destOrd="0" presId="urn:microsoft.com/office/officeart/2005/8/layout/vList5"/>
    <dgm:cxn modelId="{B4EACA73-5416-4CAF-A5CA-C954AFFFE4DB}" type="presParOf" srcId="{C6B93937-B931-4403-9FAC-82711E974006}" destId="{871B07FB-F808-4D3F-A2D7-08A7303813A2}" srcOrd="7" destOrd="0" presId="urn:microsoft.com/office/officeart/2005/8/layout/vList5"/>
    <dgm:cxn modelId="{A1E7EB68-5252-4954-B31A-4A7B48F2007F}" type="presParOf" srcId="{C6B93937-B931-4403-9FAC-82711E974006}" destId="{DFB55BD0-625E-4181-83FE-23FFE805A070}" srcOrd="8" destOrd="0" presId="urn:microsoft.com/office/officeart/2005/8/layout/vList5"/>
    <dgm:cxn modelId="{CA5675DE-671D-43CD-8EE2-86A3946E83AA}" type="presParOf" srcId="{DFB55BD0-625E-4181-83FE-23FFE805A070}" destId="{5B905C12-8D39-4EF3-8D32-53980996DE21}" srcOrd="0" destOrd="0" presId="urn:microsoft.com/office/officeart/2005/8/layout/vList5"/>
    <dgm:cxn modelId="{E2F64319-E8F2-4CA0-B4AF-403BFEBF03A2}" type="presParOf" srcId="{C6B93937-B931-4403-9FAC-82711E974006}" destId="{35F826CF-CD4F-4E40-9FC6-573029368D03}" srcOrd="9" destOrd="0" presId="urn:microsoft.com/office/officeart/2005/8/layout/vList5"/>
    <dgm:cxn modelId="{3D7C4459-CA29-4388-B4F0-F5DCEAE5CBB2}" type="presParOf" srcId="{C6B93937-B931-4403-9FAC-82711E974006}" destId="{069A5351-9E4F-4A8F-A54B-218E75635B6A}" srcOrd="10" destOrd="0" presId="urn:microsoft.com/office/officeart/2005/8/layout/vList5"/>
    <dgm:cxn modelId="{200BA0BC-E4F7-4F9D-9E64-DAFBDB61F4DD}" type="presParOf" srcId="{069A5351-9E4F-4A8F-A54B-218E75635B6A}" destId="{FAD3B21F-CE29-4DD3-A961-D03E25254516}" srcOrd="0" destOrd="0" presId="urn:microsoft.com/office/officeart/2005/8/layout/vList5"/>
    <dgm:cxn modelId="{452BFEE7-14E0-47CA-8DC9-678A4B75BF9E}" type="presParOf" srcId="{C6B93937-B931-4403-9FAC-82711E974006}" destId="{ABEA1EA7-3FF9-4A4B-9DBE-0DA3CB5E60BA}" srcOrd="11" destOrd="0" presId="urn:microsoft.com/office/officeart/2005/8/layout/vList5"/>
    <dgm:cxn modelId="{43E4EF52-1202-403F-B42F-B18A5277A43C}" type="presParOf" srcId="{C6B93937-B931-4403-9FAC-82711E974006}" destId="{6D249586-3E87-418C-B202-487E5CABEE94}" srcOrd="12" destOrd="0" presId="urn:microsoft.com/office/officeart/2005/8/layout/vList5"/>
    <dgm:cxn modelId="{7F4E16A4-FE14-42FB-B6A0-88F89E758EC0}" type="presParOf" srcId="{6D249586-3E87-418C-B202-487E5CABEE94}" destId="{D937167E-34E3-4DB9-86E7-702C30AADB4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A044D55-32CD-4F69-AC45-3F61CAD2D54D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E6F455D-C5A7-4C13-84F4-E97A99B4184E}">
      <dgm:prSet phldrT="[Text]" custT="1"/>
      <dgm:spPr/>
      <dgm:t>
        <a:bodyPr/>
        <a:lstStyle/>
        <a:p>
          <a:r>
            <a:rPr lang="en-US" sz="3600" dirty="0"/>
            <a:t>If Over 60</a:t>
          </a:r>
        </a:p>
      </dgm:t>
    </dgm:pt>
    <dgm:pt modelId="{30A1A82D-98C1-4C3F-AEB2-0DB57EA515DE}" type="parTrans" cxnId="{73285E7B-7D81-44BF-A5C4-275D52304E9F}">
      <dgm:prSet/>
      <dgm:spPr/>
      <dgm:t>
        <a:bodyPr/>
        <a:lstStyle/>
        <a:p>
          <a:endParaRPr lang="en-US"/>
        </a:p>
      </dgm:t>
    </dgm:pt>
    <dgm:pt modelId="{23598654-EAEB-4A84-BA96-5A077EFE14CE}" type="sibTrans" cxnId="{73285E7B-7D81-44BF-A5C4-275D52304E9F}">
      <dgm:prSet/>
      <dgm:spPr/>
      <dgm:t>
        <a:bodyPr/>
        <a:lstStyle/>
        <a:p>
          <a:endParaRPr lang="en-US"/>
        </a:p>
      </dgm:t>
    </dgm:pt>
    <dgm:pt modelId="{F9F58344-B79E-4AD4-AEC0-74EFA1201E58}">
      <dgm:prSet custT="1"/>
      <dgm:spPr/>
      <dgm:t>
        <a:bodyPr/>
        <a:lstStyle/>
        <a:p>
          <a:r>
            <a:rPr lang="en-US" sz="3600" dirty="0"/>
            <a:t>If Over 75</a:t>
          </a:r>
        </a:p>
      </dgm:t>
    </dgm:pt>
    <dgm:pt modelId="{4611E737-901F-46BC-9BC9-CFED3086C99E}" type="parTrans" cxnId="{A75E5B15-A798-4891-8A4C-7AF2981F4BA6}">
      <dgm:prSet/>
      <dgm:spPr/>
      <dgm:t>
        <a:bodyPr/>
        <a:lstStyle/>
        <a:p>
          <a:endParaRPr lang="en-US"/>
        </a:p>
      </dgm:t>
    </dgm:pt>
    <dgm:pt modelId="{8BE04E39-66BF-4339-A626-A0DA86D4AAAB}" type="sibTrans" cxnId="{A75E5B15-A798-4891-8A4C-7AF2981F4BA6}">
      <dgm:prSet/>
      <dgm:spPr/>
      <dgm:t>
        <a:bodyPr/>
        <a:lstStyle/>
        <a:p>
          <a:endParaRPr lang="en-US"/>
        </a:p>
      </dgm:t>
    </dgm:pt>
    <dgm:pt modelId="{15EEECC7-D728-4997-A0E2-60AA32E1ABE2}">
      <dgm:prSet custT="1"/>
      <dgm:spPr/>
      <dgm:t>
        <a:bodyPr/>
        <a:lstStyle/>
        <a:p>
          <a:r>
            <a:rPr lang="en-US" sz="3600" dirty="0"/>
            <a:t>If Over 100</a:t>
          </a:r>
        </a:p>
      </dgm:t>
    </dgm:pt>
    <dgm:pt modelId="{3BAF3777-ECE1-45B9-A93B-9F358CDB05C1}" type="parTrans" cxnId="{41DEF9B8-2569-45D7-9854-59A5036D2C79}">
      <dgm:prSet/>
      <dgm:spPr/>
      <dgm:t>
        <a:bodyPr/>
        <a:lstStyle/>
        <a:p>
          <a:endParaRPr lang="en-US"/>
        </a:p>
      </dgm:t>
    </dgm:pt>
    <dgm:pt modelId="{1F91F4AC-9805-48FD-A6B2-2AD62BCE6651}" type="sibTrans" cxnId="{41DEF9B8-2569-45D7-9854-59A5036D2C79}">
      <dgm:prSet/>
      <dgm:spPr/>
      <dgm:t>
        <a:bodyPr/>
        <a:lstStyle/>
        <a:p>
          <a:endParaRPr lang="en-US"/>
        </a:p>
      </dgm:t>
    </dgm:pt>
    <dgm:pt modelId="{40AB86D6-6FDE-4518-A3CD-F7319707DD80}">
      <dgm:prSet phldrT="[Text]" custT="1"/>
      <dgm:spPr/>
      <dgm:t>
        <a:bodyPr/>
        <a:lstStyle/>
        <a:p>
          <a:r>
            <a:rPr lang="en-US" sz="3000" dirty="0"/>
            <a:t>Claim reviewed by supervisor</a:t>
          </a:r>
        </a:p>
      </dgm:t>
    </dgm:pt>
    <dgm:pt modelId="{1C4F6D00-3041-4E2A-8ED5-C141C74B9DB8}" type="parTrans" cxnId="{610EF07B-E1D2-4EA3-B633-5CC8CAB62E8F}">
      <dgm:prSet/>
      <dgm:spPr/>
      <dgm:t>
        <a:bodyPr/>
        <a:lstStyle/>
        <a:p>
          <a:endParaRPr lang="en-US"/>
        </a:p>
      </dgm:t>
    </dgm:pt>
    <dgm:pt modelId="{B8A8CAA7-71AB-49C7-B8F9-10B888FCDE5E}" type="sibTrans" cxnId="{610EF07B-E1D2-4EA3-B633-5CC8CAB62E8F}">
      <dgm:prSet/>
      <dgm:spPr/>
      <dgm:t>
        <a:bodyPr/>
        <a:lstStyle/>
        <a:p>
          <a:endParaRPr lang="en-US"/>
        </a:p>
      </dgm:t>
    </dgm:pt>
    <dgm:pt modelId="{D3918DFE-D4C3-4BFD-B4A8-DB34AE71EB33}">
      <dgm:prSet custT="1"/>
      <dgm:spPr/>
      <dgm:t>
        <a:bodyPr/>
        <a:lstStyle/>
        <a:p>
          <a:r>
            <a:rPr lang="en-US" sz="3000" dirty="0"/>
            <a:t>Claim reviewed by CIS attorney</a:t>
          </a:r>
        </a:p>
      </dgm:t>
    </dgm:pt>
    <dgm:pt modelId="{1E8C232E-D33E-44F1-AD0F-B1F2CC59372D}" type="parTrans" cxnId="{BFAAA3A0-FF1C-44B1-8362-CA63FCBA76A9}">
      <dgm:prSet/>
      <dgm:spPr/>
      <dgm:t>
        <a:bodyPr/>
        <a:lstStyle/>
        <a:p>
          <a:endParaRPr lang="en-US"/>
        </a:p>
      </dgm:t>
    </dgm:pt>
    <dgm:pt modelId="{708E69EB-FE66-4C88-895A-8F025BA85361}" type="sibTrans" cxnId="{BFAAA3A0-FF1C-44B1-8362-CA63FCBA76A9}">
      <dgm:prSet/>
      <dgm:spPr/>
      <dgm:t>
        <a:bodyPr/>
        <a:lstStyle/>
        <a:p>
          <a:endParaRPr lang="en-US"/>
        </a:p>
      </dgm:t>
    </dgm:pt>
    <dgm:pt modelId="{0F5A30AC-999D-4162-B12E-540183799B71}">
      <dgm:prSet custT="1"/>
      <dgm:spPr/>
      <dgm:t>
        <a:bodyPr/>
        <a:lstStyle/>
        <a:p>
          <a:r>
            <a:rPr lang="en-US" sz="3000" dirty="0"/>
            <a:t>Notice to P/C Trust Director &amp; Executive Director</a:t>
          </a:r>
        </a:p>
      </dgm:t>
    </dgm:pt>
    <dgm:pt modelId="{6B78DD1F-C908-41E5-8F65-08E435803A44}" type="parTrans" cxnId="{C5FF0800-C48C-44A8-B442-436E9C4BA0E0}">
      <dgm:prSet/>
      <dgm:spPr/>
      <dgm:t>
        <a:bodyPr/>
        <a:lstStyle/>
        <a:p>
          <a:endParaRPr lang="en-US"/>
        </a:p>
      </dgm:t>
    </dgm:pt>
    <dgm:pt modelId="{5DEBF41A-2B10-4571-BF52-6FB01557DF78}" type="sibTrans" cxnId="{C5FF0800-C48C-44A8-B442-436E9C4BA0E0}">
      <dgm:prSet/>
      <dgm:spPr/>
      <dgm:t>
        <a:bodyPr/>
        <a:lstStyle/>
        <a:p>
          <a:endParaRPr lang="en-US"/>
        </a:p>
      </dgm:t>
    </dgm:pt>
    <dgm:pt modelId="{4CAF30CE-F254-4D82-8A07-13A3D7DB5F2B}" type="pres">
      <dgm:prSet presAssocID="{3A044D55-32CD-4F69-AC45-3F61CAD2D54D}" presName="Name0" presStyleCnt="0">
        <dgm:presLayoutVars>
          <dgm:dir/>
          <dgm:animLvl val="lvl"/>
          <dgm:resizeHandles val="exact"/>
        </dgm:presLayoutVars>
      </dgm:prSet>
      <dgm:spPr/>
    </dgm:pt>
    <dgm:pt modelId="{B021637D-92AA-4BB4-A22B-CD1262C93863}" type="pres">
      <dgm:prSet presAssocID="{AE6F455D-C5A7-4C13-84F4-E97A99B4184E}" presName="linNode" presStyleCnt="0"/>
      <dgm:spPr/>
    </dgm:pt>
    <dgm:pt modelId="{7C238CFC-EFD9-49F6-AD55-52971AEBF26A}" type="pres">
      <dgm:prSet presAssocID="{AE6F455D-C5A7-4C13-84F4-E97A99B4184E}" presName="parentText" presStyleLbl="node1" presStyleIdx="0" presStyleCnt="3" custScaleX="72139">
        <dgm:presLayoutVars>
          <dgm:chMax val="1"/>
          <dgm:bulletEnabled val="1"/>
        </dgm:presLayoutVars>
      </dgm:prSet>
      <dgm:spPr/>
    </dgm:pt>
    <dgm:pt modelId="{890A3F7B-4C31-4A20-9BAB-D69CEA05E941}" type="pres">
      <dgm:prSet presAssocID="{AE6F455D-C5A7-4C13-84F4-E97A99B4184E}" presName="descendantText" presStyleLbl="alignAccFollowNode1" presStyleIdx="0" presStyleCnt="3" custScaleX="114621" custScaleY="123575">
        <dgm:presLayoutVars>
          <dgm:bulletEnabled val="1"/>
        </dgm:presLayoutVars>
      </dgm:prSet>
      <dgm:spPr/>
    </dgm:pt>
    <dgm:pt modelId="{280855AB-675B-4D7F-AA50-01FD68B63821}" type="pres">
      <dgm:prSet presAssocID="{23598654-EAEB-4A84-BA96-5A077EFE14CE}" presName="sp" presStyleCnt="0"/>
      <dgm:spPr/>
    </dgm:pt>
    <dgm:pt modelId="{909F679C-22F8-4948-BED0-E1B77D9BB146}" type="pres">
      <dgm:prSet presAssocID="{F9F58344-B79E-4AD4-AEC0-74EFA1201E58}" presName="linNode" presStyleCnt="0"/>
      <dgm:spPr/>
    </dgm:pt>
    <dgm:pt modelId="{DF7B5761-348C-43BD-B9AE-EC45FF1E8B89}" type="pres">
      <dgm:prSet presAssocID="{F9F58344-B79E-4AD4-AEC0-74EFA1201E58}" presName="parentText" presStyleLbl="node1" presStyleIdx="1" presStyleCnt="3" custScaleX="72139">
        <dgm:presLayoutVars>
          <dgm:chMax val="1"/>
          <dgm:bulletEnabled val="1"/>
        </dgm:presLayoutVars>
      </dgm:prSet>
      <dgm:spPr/>
    </dgm:pt>
    <dgm:pt modelId="{DE9EAFDA-E8F9-46D8-AF4F-93C0F18E6082}" type="pres">
      <dgm:prSet presAssocID="{F9F58344-B79E-4AD4-AEC0-74EFA1201E58}" presName="descendantText" presStyleLbl="alignAccFollowNode1" presStyleIdx="1" presStyleCnt="3" custScaleX="114025" custScaleY="122986">
        <dgm:presLayoutVars>
          <dgm:bulletEnabled val="1"/>
        </dgm:presLayoutVars>
      </dgm:prSet>
      <dgm:spPr/>
    </dgm:pt>
    <dgm:pt modelId="{9C21458C-B331-4707-BD17-73B08F298165}" type="pres">
      <dgm:prSet presAssocID="{8BE04E39-66BF-4339-A626-A0DA86D4AAAB}" presName="sp" presStyleCnt="0"/>
      <dgm:spPr/>
    </dgm:pt>
    <dgm:pt modelId="{13E34A17-C1C2-4CDA-92C1-44FB04C8A5EF}" type="pres">
      <dgm:prSet presAssocID="{15EEECC7-D728-4997-A0E2-60AA32E1ABE2}" presName="linNode" presStyleCnt="0"/>
      <dgm:spPr/>
    </dgm:pt>
    <dgm:pt modelId="{A4DEB027-79C6-4245-BAE1-9DC638594282}" type="pres">
      <dgm:prSet presAssocID="{15EEECC7-D728-4997-A0E2-60AA32E1ABE2}" presName="parentText" presStyleLbl="node1" presStyleIdx="2" presStyleCnt="3" custScaleX="72139">
        <dgm:presLayoutVars>
          <dgm:chMax val="1"/>
          <dgm:bulletEnabled val="1"/>
        </dgm:presLayoutVars>
      </dgm:prSet>
      <dgm:spPr/>
    </dgm:pt>
    <dgm:pt modelId="{B9B9AF6D-4639-4026-A14C-3A319BE185AC}" type="pres">
      <dgm:prSet presAssocID="{15EEECC7-D728-4997-A0E2-60AA32E1ABE2}" presName="descendantText" presStyleLbl="alignAccFollowNode1" presStyleIdx="2" presStyleCnt="3" custScaleX="114025" custScaleY="120593">
        <dgm:presLayoutVars>
          <dgm:bulletEnabled val="1"/>
        </dgm:presLayoutVars>
      </dgm:prSet>
      <dgm:spPr/>
    </dgm:pt>
  </dgm:ptLst>
  <dgm:cxnLst>
    <dgm:cxn modelId="{C5FF0800-C48C-44A8-B442-436E9C4BA0E0}" srcId="{15EEECC7-D728-4997-A0E2-60AA32E1ABE2}" destId="{0F5A30AC-999D-4162-B12E-540183799B71}" srcOrd="0" destOrd="0" parTransId="{6B78DD1F-C908-41E5-8F65-08E435803A44}" sibTransId="{5DEBF41A-2B10-4571-BF52-6FB01557DF78}"/>
    <dgm:cxn modelId="{A75E5B15-A798-4891-8A4C-7AF2981F4BA6}" srcId="{3A044D55-32CD-4F69-AC45-3F61CAD2D54D}" destId="{F9F58344-B79E-4AD4-AEC0-74EFA1201E58}" srcOrd="1" destOrd="0" parTransId="{4611E737-901F-46BC-9BC9-CFED3086C99E}" sibTransId="{8BE04E39-66BF-4339-A626-A0DA86D4AAAB}"/>
    <dgm:cxn modelId="{00358321-BAEE-4863-9BB9-1F64D762AF10}" type="presOf" srcId="{15EEECC7-D728-4997-A0E2-60AA32E1ABE2}" destId="{A4DEB027-79C6-4245-BAE1-9DC638594282}" srcOrd="0" destOrd="0" presId="urn:microsoft.com/office/officeart/2005/8/layout/vList5"/>
    <dgm:cxn modelId="{43109E4B-2D31-47EA-8370-C8D24DA9888C}" type="presOf" srcId="{0F5A30AC-999D-4162-B12E-540183799B71}" destId="{B9B9AF6D-4639-4026-A14C-3A319BE185AC}" srcOrd="0" destOrd="0" presId="urn:microsoft.com/office/officeart/2005/8/layout/vList5"/>
    <dgm:cxn modelId="{B611EA70-61B2-4814-8FF1-7C53CF4C60CE}" type="presOf" srcId="{AE6F455D-C5A7-4C13-84F4-E97A99B4184E}" destId="{7C238CFC-EFD9-49F6-AD55-52971AEBF26A}" srcOrd="0" destOrd="0" presId="urn:microsoft.com/office/officeart/2005/8/layout/vList5"/>
    <dgm:cxn modelId="{69FCC55A-37FB-4BA9-8A9A-25AF09B32004}" type="presOf" srcId="{40AB86D6-6FDE-4518-A3CD-F7319707DD80}" destId="{890A3F7B-4C31-4A20-9BAB-D69CEA05E941}" srcOrd="0" destOrd="0" presId="urn:microsoft.com/office/officeart/2005/8/layout/vList5"/>
    <dgm:cxn modelId="{73285E7B-7D81-44BF-A5C4-275D52304E9F}" srcId="{3A044D55-32CD-4F69-AC45-3F61CAD2D54D}" destId="{AE6F455D-C5A7-4C13-84F4-E97A99B4184E}" srcOrd="0" destOrd="0" parTransId="{30A1A82D-98C1-4C3F-AEB2-0DB57EA515DE}" sibTransId="{23598654-EAEB-4A84-BA96-5A077EFE14CE}"/>
    <dgm:cxn modelId="{610EF07B-E1D2-4EA3-B633-5CC8CAB62E8F}" srcId="{AE6F455D-C5A7-4C13-84F4-E97A99B4184E}" destId="{40AB86D6-6FDE-4518-A3CD-F7319707DD80}" srcOrd="0" destOrd="0" parTransId="{1C4F6D00-3041-4E2A-8ED5-C141C74B9DB8}" sibTransId="{B8A8CAA7-71AB-49C7-B8F9-10B888FCDE5E}"/>
    <dgm:cxn modelId="{9B17DE9E-A950-4F48-A84F-9373E9240293}" type="presOf" srcId="{D3918DFE-D4C3-4BFD-B4A8-DB34AE71EB33}" destId="{DE9EAFDA-E8F9-46D8-AF4F-93C0F18E6082}" srcOrd="0" destOrd="0" presId="urn:microsoft.com/office/officeart/2005/8/layout/vList5"/>
    <dgm:cxn modelId="{BFAAA3A0-FF1C-44B1-8362-CA63FCBA76A9}" srcId="{F9F58344-B79E-4AD4-AEC0-74EFA1201E58}" destId="{D3918DFE-D4C3-4BFD-B4A8-DB34AE71EB33}" srcOrd="0" destOrd="0" parTransId="{1E8C232E-D33E-44F1-AD0F-B1F2CC59372D}" sibTransId="{708E69EB-FE66-4C88-895A-8F025BA85361}"/>
    <dgm:cxn modelId="{B61478A6-30B9-4E61-89C9-9D690EC7F476}" type="presOf" srcId="{3A044D55-32CD-4F69-AC45-3F61CAD2D54D}" destId="{4CAF30CE-F254-4D82-8A07-13A3D7DB5F2B}" srcOrd="0" destOrd="0" presId="urn:microsoft.com/office/officeart/2005/8/layout/vList5"/>
    <dgm:cxn modelId="{5F1486A6-A6BB-4CD0-84FB-33C5F4C257E2}" type="presOf" srcId="{F9F58344-B79E-4AD4-AEC0-74EFA1201E58}" destId="{DF7B5761-348C-43BD-B9AE-EC45FF1E8B89}" srcOrd="0" destOrd="0" presId="urn:microsoft.com/office/officeart/2005/8/layout/vList5"/>
    <dgm:cxn modelId="{41DEF9B8-2569-45D7-9854-59A5036D2C79}" srcId="{3A044D55-32CD-4F69-AC45-3F61CAD2D54D}" destId="{15EEECC7-D728-4997-A0E2-60AA32E1ABE2}" srcOrd="2" destOrd="0" parTransId="{3BAF3777-ECE1-45B9-A93B-9F358CDB05C1}" sibTransId="{1F91F4AC-9805-48FD-A6B2-2AD62BCE6651}"/>
    <dgm:cxn modelId="{79CDCBE1-1416-4A60-9850-AF6FBF0BD0DA}" type="presParOf" srcId="{4CAF30CE-F254-4D82-8A07-13A3D7DB5F2B}" destId="{B021637D-92AA-4BB4-A22B-CD1262C93863}" srcOrd="0" destOrd="0" presId="urn:microsoft.com/office/officeart/2005/8/layout/vList5"/>
    <dgm:cxn modelId="{296F7FF3-37C1-46F1-8D3B-15D45BA5EC00}" type="presParOf" srcId="{B021637D-92AA-4BB4-A22B-CD1262C93863}" destId="{7C238CFC-EFD9-49F6-AD55-52971AEBF26A}" srcOrd="0" destOrd="0" presId="urn:microsoft.com/office/officeart/2005/8/layout/vList5"/>
    <dgm:cxn modelId="{9526F372-58B2-446F-BEEA-CC5395CCC330}" type="presParOf" srcId="{B021637D-92AA-4BB4-A22B-CD1262C93863}" destId="{890A3F7B-4C31-4A20-9BAB-D69CEA05E941}" srcOrd="1" destOrd="0" presId="urn:microsoft.com/office/officeart/2005/8/layout/vList5"/>
    <dgm:cxn modelId="{D4A4D807-B4FC-4BFD-9203-86E714A7D808}" type="presParOf" srcId="{4CAF30CE-F254-4D82-8A07-13A3D7DB5F2B}" destId="{280855AB-675B-4D7F-AA50-01FD68B63821}" srcOrd="1" destOrd="0" presId="urn:microsoft.com/office/officeart/2005/8/layout/vList5"/>
    <dgm:cxn modelId="{E20B6ECF-15E2-4F8E-92B1-207C2FE08FDE}" type="presParOf" srcId="{4CAF30CE-F254-4D82-8A07-13A3D7DB5F2B}" destId="{909F679C-22F8-4948-BED0-E1B77D9BB146}" srcOrd="2" destOrd="0" presId="urn:microsoft.com/office/officeart/2005/8/layout/vList5"/>
    <dgm:cxn modelId="{82F64CBD-B65C-4DB6-8BD5-6905019E8405}" type="presParOf" srcId="{909F679C-22F8-4948-BED0-E1B77D9BB146}" destId="{DF7B5761-348C-43BD-B9AE-EC45FF1E8B89}" srcOrd="0" destOrd="0" presId="urn:microsoft.com/office/officeart/2005/8/layout/vList5"/>
    <dgm:cxn modelId="{D6BDF0E0-A2FB-4DB3-8EC8-F0D5692A1D3E}" type="presParOf" srcId="{909F679C-22F8-4948-BED0-E1B77D9BB146}" destId="{DE9EAFDA-E8F9-46D8-AF4F-93C0F18E6082}" srcOrd="1" destOrd="0" presId="urn:microsoft.com/office/officeart/2005/8/layout/vList5"/>
    <dgm:cxn modelId="{1703B3AD-D8FB-46A9-AF2E-75CB14EA20DF}" type="presParOf" srcId="{4CAF30CE-F254-4D82-8A07-13A3D7DB5F2B}" destId="{9C21458C-B331-4707-BD17-73B08F298165}" srcOrd="3" destOrd="0" presId="urn:microsoft.com/office/officeart/2005/8/layout/vList5"/>
    <dgm:cxn modelId="{1BED213C-39F4-4280-8572-E32D349FAF05}" type="presParOf" srcId="{4CAF30CE-F254-4D82-8A07-13A3D7DB5F2B}" destId="{13E34A17-C1C2-4CDA-92C1-44FB04C8A5EF}" srcOrd="4" destOrd="0" presId="urn:microsoft.com/office/officeart/2005/8/layout/vList5"/>
    <dgm:cxn modelId="{F760E927-FD8D-4698-8F90-B274DE7400E1}" type="presParOf" srcId="{13E34A17-C1C2-4CDA-92C1-44FB04C8A5EF}" destId="{A4DEB027-79C6-4245-BAE1-9DC638594282}" srcOrd="0" destOrd="0" presId="urn:microsoft.com/office/officeart/2005/8/layout/vList5"/>
    <dgm:cxn modelId="{170334B8-FA95-452B-9F85-8170C1F55440}" type="presParOf" srcId="{13E34A17-C1C2-4CDA-92C1-44FB04C8A5EF}" destId="{B9B9AF6D-4639-4026-A14C-3A319BE185A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A044D55-32CD-4F69-AC45-3F61CAD2D54D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E6F455D-C5A7-4C13-84F4-E97A99B4184E}">
      <dgm:prSet phldrT="[Text]" custT="1"/>
      <dgm:spPr/>
      <dgm:t>
        <a:bodyPr/>
        <a:lstStyle/>
        <a:p>
          <a:r>
            <a:rPr lang="en-US" sz="3600" dirty="0"/>
            <a:t>Medical Only</a:t>
          </a:r>
        </a:p>
      </dgm:t>
    </dgm:pt>
    <dgm:pt modelId="{30A1A82D-98C1-4C3F-AEB2-0DB57EA515DE}" type="parTrans" cxnId="{73285E7B-7D81-44BF-A5C4-275D52304E9F}">
      <dgm:prSet/>
      <dgm:spPr/>
      <dgm:t>
        <a:bodyPr/>
        <a:lstStyle/>
        <a:p>
          <a:endParaRPr lang="en-US"/>
        </a:p>
      </dgm:t>
    </dgm:pt>
    <dgm:pt modelId="{23598654-EAEB-4A84-BA96-5A077EFE14CE}" type="sibTrans" cxnId="{73285E7B-7D81-44BF-A5C4-275D52304E9F}">
      <dgm:prSet/>
      <dgm:spPr/>
      <dgm:t>
        <a:bodyPr/>
        <a:lstStyle/>
        <a:p>
          <a:endParaRPr lang="en-US"/>
        </a:p>
      </dgm:t>
    </dgm:pt>
    <dgm:pt modelId="{F9F58344-B79E-4AD4-AEC0-74EFA1201E58}">
      <dgm:prSet custT="1"/>
      <dgm:spPr/>
      <dgm:t>
        <a:bodyPr/>
        <a:lstStyle/>
        <a:p>
          <a:r>
            <a:rPr lang="en-US" sz="3600" dirty="0"/>
            <a:t>Expected (Mean)</a:t>
          </a:r>
        </a:p>
      </dgm:t>
    </dgm:pt>
    <dgm:pt modelId="{4611E737-901F-46BC-9BC9-CFED3086C99E}" type="parTrans" cxnId="{A75E5B15-A798-4891-8A4C-7AF2981F4BA6}">
      <dgm:prSet/>
      <dgm:spPr/>
      <dgm:t>
        <a:bodyPr/>
        <a:lstStyle/>
        <a:p>
          <a:endParaRPr lang="en-US"/>
        </a:p>
      </dgm:t>
    </dgm:pt>
    <dgm:pt modelId="{8BE04E39-66BF-4339-A626-A0DA86D4AAAB}" type="sibTrans" cxnId="{A75E5B15-A798-4891-8A4C-7AF2981F4BA6}">
      <dgm:prSet/>
      <dgm:spPr/>
      <dgm:t>
        <a:bodyPr/>
        <a:lstStyle/>
        <a:p>
          <a:endParaRPr lang="en-US"/>
        </a:p>
      </dgm:t>
    </dgm:pt>
    <dgm:pt modelId="{15EEECC7-D728-4997-A0E2-60AA32E1ABE2}">
      <dgm:prSet custT="1"/>
      <dgm:spPr/>
      <dgm:t>
        <a:bodyPr/>
        <a:lstStyle/>
        <a:p>
          <a:r>
            <a:rPr lang="en-US" sz="3600" dirty="0"/>
            <a:t>Time Loss</a:t>
          </a:r>
        </a:p>
      </dgm:t>
    </dgm:pt>
    <dgm:pt modelId="{3BAF3777-ECE1-45B9-A93B-9F358CDB05C1}" type="parTrans" cxnId="{41DEF9B8-2569-45D7-9854-59A5036D2C79}">
      <dgm:prSet/>
      <dgm:spPr/>
      <dgm:t>
        <a:bodyPr/>
        <a:lstStyle/>
        <a:p>
          <a:endParaRPr lang="en-US"/>
        </a:p>
      </dgm:t>
    </dgm:pt>
    <dgm:pt modelId="{1F91F4AC-9805-48FD-A6B2-2AD62BCE6651}" type="sibTrans" cxnId="{41DEF9B8-2569-45D7-9854-59A5036D2C79}">
      <dgm:prSet/>
      <dgm:spPr/>
      <dgm:t>
        <a:bodyPr/>
        <a:lstStyle/>
        <a:p>
          <a:endParaRPr lang="en-US"/>
        </a:p>
      </dgm:t>
    </dgm:pt>
    <dgm:pt modelId="{40AB86D6-6FDE-4518-A3CD-F7319707DD80}">
      <dgm:prSet phldrT="[Text]" custT="1"/>
      <dgm:spPr/>
      <dgm:t>
        <a:bodyPr/>
        <a:lstStyle/>
        <a:p>
          <a:r>
            <a:rPr lang="en-US" sz="3000" dirty="0"/>
            <a:t>Projected cost for medical only claim</a:t>
          </a:r>
        </a:p>
      </dgm:t>
    </dgm:pt>
    <dgm:pt modelId="{1C4F6D00-3041-4E2A-8ED5-C141C74B9DB8}" type="parTrans" cxnId="{610EF07B-E1D2-4EA3-B633-5CC8CAB62E8F}">
      <dgm:prSet/>
      <dgm:spPr/>
      <dgm:t>
        <a:bodyPr/>
        <a:lstStyle/>
        <a:p>
          <a:endParaRPr lang="en-US"/>
        </a:p>
      </dgm:t>
    </dgm:pt>
    <dgm:pt modelId="{B8A8CAA7-71AB-49C7-B8F9-10B888FCDE5E}" type="sibTrans" cxnId="{610EF07B-E1D2-4EA3-B633-5CC8CAB62E8F}">
      <dgm:prSet/>
      <dgm:spPr/>
      <dgm:t>
        <a:bodyPr/>
        <a:lstStyle/>
        <a:p>
          <a:endParaRPr lang="en-US"/>
        </a:p>
      </dgm:t>
    </dgm:pt>
    <dgm:pt modelId="{D3918DFE-D4C3-4BFD-B4A8-DB34AE71EB33}">
      <dgm:prSet custT="1"/>
      <dgm:spPr/>
      <dgm:t>
        <a:bodyPr/>
        <a:lstStyle/>
        <a:p>
          <a:r>
            <a:rPr lang="en-US" sz="3000" dirty="0"/>
            <a:t>Projected expected mean</a:t>
          </a:r>
        </a:p>
      </dgm:t>
    </dgm:pt>
    <dgm:pt modelId="{1E8C232E-D33E-44F1-AD0F-B1F2CC59372D}" type="parTrans" cxnId="{BFAAA3A0-FF1C-44B1-8362-CA63FCBA76A9}">
      <dgm:prSet/>
      <dgm:spPr/>
      <dgm:t>
        <a:bodyPr/>
        <a:lstStyle/>
        <a:p>
          <a:endParaRPr lang="en-US"/>
        </a:p>
      </dgm:t>
    </dgm:pt>
    <dgm:pt modelId="{708E69EB-FE66-4C88-895A-8F025BA85361}" type="sibTrans" cxnId="{BFAAA3A0-FF1C-44B1-8362-CA63FCBA76A9}">
      <dgm:prSet/>
      <dgm:spPr/>
      <dgm:t>
        <a:bodyPr/>
        <a:lstStyle/>
        <a:p>
          <a:endParaRPr lang="en-US"/>
        </a:p>
      </dgm:t>
    </dgm:pt>
    <dgm:pt modelId="{0F5A30AC-999D-4162-B12E-540183799B71}">
      <dgm:prSet custT="1"/>
      <dgm:spPr/>
      <dgm:t>
        <a:bodyPr/>
        <a:lstStyle/>
        <a:p>
          <a:r>
            <a:rPr lang="en-US" sz="3000" dirty="0"/>
            <a:t>Projected cost of a time loss claim</a:t>
          </a:r>
        </a:p>
      </dgm:t>
    </dgm:pt>
    <dgm:pt modelId="{6B78DD1F-C908-41E5-8F65-08E435803A44}" type="parTrans" cxnId="{C5FF0800-C48C-44A8-B442-436E9C4BA0E0}">
      <dgm:prSet/>
      <dgm:spPr/>
      <dgm:t>
        <a:bodyPr/>
        <a:lstStyle/>
        <a:p>
          <a:endParaRPr lang="en-US"/>
        </a:p>
      </dgm:t>
    </dgm:pt>
    <dgm:pt modelId="{5DEBF41A-2B10-4571-BF52-6FB01557DF78}" type="sibTrans" cxnId="{C5FF0800-C48C-44A8-B442-436E9C4BA0E0}">
      <dgm:prSet/>
      <dgm:spPr/>
      <dgm:t>
        <a:bodyPr/>
        <a:lstStyle/>
        <a:p>
          <a:endParaRPr lang="en-US"/>
        </a:p>
      </dgm:t>
    </dgm:pt>
    <dgm:pt modelId="{4CAF30CE-F254-4D82-8A07-13A3D7DB5F2B}" type="pres">
      <dgm:prSet presAssocID="{3A044D55-32CD-4F69-AC45-3F61CAD2D54D}" presName="Name0" presStyleCnt="0">
        <dgm:presLayoutVars>
          <dgm:dir/>
          <dgm:animLvl val="lvl"/>
          <dgm:resizeHandles val="exact"/>
        </dgm:presLayoutVars>
      </dgm:prSet>
      <dgm:spPr/>
    </dgm:pt>
    <dgm:pt modelId="{B021637D-92AA-4BB4-A22B-CD1262C93863}" type="pres">
      <dgm:prSet presAssocID="{AE6F455D-C5A7-4C13-84F4-E97A99B4184E}" presName="linNode" presStyleCnt="0"/>
      <dgm:spPr/>
    </dgm:pt>
    <dgm:pt modelId="{7C238CFC-EFD9-49F6-AD55-52971AEBF26A}" type="pres">
      <dgm:prSet presAssocID="{AE6F455D-C5A7-4C13-84F4-E97A99B4184E}" presName="parentText" presStyleLbl="node1" presStyleIdx="0" presStyleCnt="3" custScaleX="72139" custLinFactNeighborX="-525" custLinFactNeighborY="-2732">
        <dgm:presLayoutVars>
          <dgm:chMax val="1"/>
          <dgm:bulletEnabled val="1"/>
        </dgm:presLayoutVars>
      </dgm:prSet>
      <dgm:spPr/>
    </dgm:pt>
    <dgm:pt modelId="{890A3F7B-4C31-4A20-9BAB-D69CEA05E941}" type="pres">
      <dgm:prSet presAssocID="{AE6F455D-C5A7-4C13-84F4-E97A99B4184E}" presName="descendantText" presStyleLbl="alignAccFollowNode1" presStyleIdx="0" presStyleCnt="3" custScaleX="114621" custScaleY="123575">
        <dgm:presLayoutVars>
          <dgm:bulletEnabled val="1"/>
        </dgm:presLayoutVars>
      </dgm:prSet>
      <dgm:spPr/>
    </dgm:pt>
    <dgm:pt modelId="{280855AB-675B-4D7F-AA50-01FD68B63821}" type="pres">
      <dgm:prSet presAssocID="{23598654-EAEB-4A84-BA96-5A077EFE14CE}" presName="sp" presStyleCnt="0"/>
      <dgm:spPr/>
    </dgm:pt>
    <dgm:pt modelId="{909F679C-22F8-4948-BED0-E1B77D9BB146}" type="pres">
      <dgm:prSet presAssocID="{F9F58344-B79E-4AD4-AEC0-74EFA1201E58}" presName="linNode" presStyleCnt="0"/>
      <dgm:spPr/>
    </dgm:pt>
    <dgm:pt modelId="{DF7B5761-348C-43BD-B9AE-EC45FF1E8B89}" type="pres">
      <dgm:prSet presAssocID="{F9F58344-B79E-4AD4-AEC0-74EFA1201E58}" presName="parentText" presStyleLbl="node1" presStyleIdx="1" presStyleCnt="3" custScaleX="72139">
        <dgm:presLayoutVars>
          <dgm:chMax val="1"/>
          <dgm:bulletEnabled val="1"/>
        </dgm:presLayoutVars>
      </dgm:prSet>
      <dgm:spPr/>
    </dgm:pt>
    <dgm:pt modelId="{DE9EAFDA-E8F9-46D8-AF4F-93C0F18E6082}" type="pres">
      <dgm:prSet presAssocID="{F9F58344-B79E-4AD4-AEC0-74EFA1201E58}" presName="descendantText" presStyleLbl="alignAccFollowNode1" presStyleIdx="1" presStyleCnt="3" custScaleX="114025" custScaleY="122986">
        <dgm:presLayoutVars>
          <dgm:bulletEnabled val="1"/>
        </dgm:presLayoutVars>
      </dgm:prSet>
      <dgm:spPr/>
    </dgm:pt>
    <dgm:pt modelId="{9C21458C-B331-4707-BD17-73B08F298165}" type="pres">
      <dgm:prSet presAssocID="{8BE04E39-66BF-4339-A626-A0DA86D4AAAB}" presName="sp" presStyleCnt="0"/>
      <dgm:spPr/>
    </dgm:pt>
    <dgm:pt modelId="{13E34A17-C1C2-4CDA-92C1-44FB04C8A5EF}" type="pres">
      <dgm:prSet presAssocID="{15EEECC7-D728-4997-A0E2-60AA32E1ABE2}" presName="linNode" presStyleCnt="0"/>
      <dgm:spPr/>
    </dgm:pt>
    <dgm:pt modelId="{A4DEB027-79C6-4245-BAE1-9DC638594282}" type="pres">
      <dgm:prSet presAssocID="{15EEECC7-D728-4997-A0E2-60AA32E1ABE2}" presName="parentText" presStyleLbl="node1" presStyleIdx="2" presStyleCnt="3" custScaleX="72139">
        <dgm:presLayoutVars>
          <dgm:chMax val="1"/>
          <dgm:bulletEnabled val="1"/>
        </dgm:presLayoutVars>
      </dgm:prSet>
      <dgm:spPr/>
    </dgm:pt>
    <dgm:pt modelId="{B9B9AF6D-4639-4026-A14C-3A319BE185AC}" type="pres">
      <dgm:prSet presAssocID="{15EEECC7-D728-4997-A0E2-60AA32E1ABE2}" presName="descendantText" presStyleLbl="alignAccFollowNode1" presStyleIdx="2" presStyleCnt="3" custScaleX="114025" custScaleY="120593">
        <dgm:presLayoutVars>
          <dgm:bulletEnabled val="1"/>
        </dgm:presLayoutVars>
      </dgm:prSet>
      <dgm:spPr/>
    </dgm:pt>
  </dgm:ptLst>
  <dgm:cxnLst>
    <dgm:cxn modelId="{C5FF0800-C48C-44A8-B442-436E9C4BA0E0}" srcId="{15EEECC7-D728-4997-A0E2-60AA32E1ABE2}" destId="{0F5A30AC-999D-4162-B12E-540183799B71}" srcOrd="0" destOrd="0" parTransId="{6B78DD1F-C908-41E5-8F65-08E435803A44}" sibTransId="{5DEBF41A-2B10-4571-BF52-6FB01557DF78}"/>
    <dgm:cxn modelId="{A75E5B15-A798-4891-8A4C-7AF2981F4BA6}" srcId="{3A044D55-32CD-4F69-AC45-3F61CAD2D54D}" destId="{F9F58344-B79E-4AD4-AEC0-74EFA1201E58}" srcOrd="1" destOrd="0" parTransId="{4611E737-901F-46BC-9BC9-CFED3086C99E}" sibTransId="{8BE04E39-66BF-4339-A626-A0DA86D4AAAB}"/>
    <dgm:cxn modelId="{00358321-BAEE-4863-9BB9-1F64D762AF10}" type="presOf" srcId="{15EEECC7-D728-4997-A0E2-60AA32E1ABE2}" destId="{A4DEB027-79C6-4245-BAE1-9DC638594282}" srcOrd="0" destOrd="0" presId="urn:microsoft.com/office/officeart/2005/8/layout/vList5"/>
    <dgm:cxn modelId="{43109E4B-2D31-47EA-8370-C8D24DA9888C}" type="presOf" srcId="{0F5A30AC-999D-4162-B12E-540183799B71}" destId="{B9B9AF6D-4639-4026-A14C-3A319BE185AC}" srcOrd="0" destOrd="0" presId="urn:microsoft.com/office/officeart/2005/8/layout/vList5"/>
    <dgm:cxn modelId="{B611EA70-61B2-4814-8FF1-7C53CF4C60CE}" type="presOf" srcId="{AE6F455D-C5A7-4C13-84F4-E97A99B4184E}" destId="{7C238CFC-EFD9-49F6-AD55-52971AEBF26A}" srcOrd="0" destOrd="0" presId="urn:microsoft.com/office/officeart/2005/8/layout/vList5"/>
    <dgm:cxn modelId="{69FCC55A-37FB-4BA9-8A9A-25AF09B32004}" type="presOf" srcId="{40AB86D6-6FDE-4518-A3CD-F7319707DD80}" destId="{890A3F7B-4C31-4A20-9BAB-D69CEA05E941}" srcOrd="0" destOrd="0" presId="urn:microsoft.com/office/officeart/2005/8/layout/vList5"/>
    <dgm:cxn modelId="{73285E7B-7D81-44BF-A5C4-275D52304E9F}" srcId="{3A044D55-32CD-4F69-AC45-3F61CAD2D54D}" destId="{AE6F455D-C5A7-4C13-84F4-E97A99B4184E}" srcOrd="0" destOrd="0" parTransId="{30A1A82D-98C1-4C3F-AEB2-0DB57EA515DE}" sibTransId="{23598654-EAEB-4A84-BA96-5A077EFE14CE}"/>
    <dgm:cxn modelId="{610EF07B-E1D2-4EA3-B633-5CC8CAB62E8F}" srcId="{AE6F455D-C5A7-4C13-84F4-E97A99B4184E}" destId="{40AB86D6-6FDE-4518-A3CD-F7319707DD80}" srcOrd="0" destOrd="0" parTransId="{1C4F6D00-3041-4E2A-8ED5-C141C74B9DB8}" sibTransId="{B8A8CAA7-71AB-49C7-B8F9-10B888FCDE5E}"/>
    <dgm:cxn modelId="{9B17DE9E-A950-4F48-A84F-9373E9240293}" type="presOf" srcId="{D3918DFE-D4C3-4BFD-B4A8-DB34AE71EB33}" destId="{DE9EAFDA-E8F9-46D8-AF4F-93C0F18E6082}" srcOrd="0" destOrd="0" presId="urn:microsoft.com/office/officeart/2005/8/layout/vList5"/>
    <dgm:cxn modelId="{BFAAA3A0-FF1C-44B1-8362-CA63FCBA76A9}" srcId="{F9F58344-B79E-4AD4-AEC0-74EFA1201E58}" destId="{D3918DFE-D4C3-4BFD-B4A8-DB34AE71EB33}" srcOrd="0" destOrd="0" parTransId="{1E8C232E-D33E-44F1-AD0F-B1F2CC59372D}" sibTransId="{708E69EB-FE66-4C88-895A-8F025BA85361}"/>
    <dgm:cxn modelId="{B61478A6-30B9-4E61-89C9-9D690EC7F476}" type="presOf" srcId="{3A044D55-32CD-4F69-AC45-3F61CAD2D54D}" destId="{4CAF30CE-F254-4D82-8A07-13A3D7DB5F2B}" srcOrd="0" destOrd="0" presId="urn:microsoft.com/office/officeart/2005/8/layout/vList5"/>
    <dgm:cxn modelId="{5F1486A6-A6BB-4CD0-84FB-33C5F4C257E2}" type="presOf" srcId="{F9F58344-B79E-4AD4-AEC0-74EFA1201E58}" destId="{DF7B5761-348C-43BD-B9AE-EC45FF1E8B89}" srcOrd="0" destOrd="0" presId="urn:microsoft.com/office/officeart/2005/8/layout/vList5"/>
    <dgm:cxn modelId="{41DEF9B8-2569-45D7-9854-59A5036D2C79}" srcId="{3A044D55-32CD-4F69-AC45-3F61CAD2D54D}" destId="{15EEECC7-D728-4997-A0E2-60AA32E1ABE2}" srcOrd="2" destOrd="0" parTransId="{3BAF3777-ECE1-45B9-A93B-9F358CDB05C1}" sibTransId="{1F91F4AC-9805-48FD-A6B2-2AD62BCE6651}"/>
    <dgm:cxn modelId="{79CDCBE1-1416-4A60-9850-AF6FBF0BD0DA}" type="presParOf" srcId="{4CAF30CE-F254-4D82-8A07-13A3D7DB5F2B}" destId="{B021637D-92AA-4BB4-A22B-CD1262C93863}" srcOrd="0" destOrd="0" presId="urn:microsoft.com/office/officeart/2005/8/layout/vList5"/>
    <dgm:cxn modelId="{296F7FF3-37C1-46F1-8D3B-15D45BA5EC00}" type="presParOf" srcId="{B021637D-92AA-4BB4-A22B-CD1262C93863}" destId="{7C238CFC-EFD9-49F6-AD55-52971AEBF26A}" srcOrd="0" destOrd="0" presId="urn:microsoft.com/office/officeart/2005/8/layout/vList5"/>
    <dgm:cxn modelId="{9526F372-58B2-446F-BEEA-CC5395CCC330}" type="presParOf" srcId="{B021637D-92AA-4BB4-A22B-CD1262C93863}" destId="{890A3F7B-4C31-4A20-9BAB-D69CEA05E941}" srcOrd="1" destOrd="0" presId="urn:microsoft.com/office/officeart/2005/8/layout/vList5"/>
    <dgm:cxn modelId="{D4A4D807-B4FC-4BFD-9203-86E714A7D808}" type="presParOf" srcId="{4CAF30CE-F254-4D82-8A07-13A3D7DB5F2B}" destId="{280855AB-675B-4D7F-AA50-01FD68B63821}" srcOrd="1" destOrd="0" presId="urn:microsoft.com/office/officeart/2005/8/layout/vList5"/>
    <dgm:cxn modelId="{E20B6ECF-15E2-4F8E-92B1-207C2FE08FDE}" type="presParOf" srcId="{4CAF30CE-F254-4D82-8A07-13A3D7DB5F2B}" destId="{909F679C-22F8-4948-BED0-E1B77D9BB146}" srcOrd="2" destOrd="0" presId="urn:microsoft.com/office/officeart/2005/8/layout/vList5"/>
    <dgm:cxn modelId="{82F64CBD-B65C-4DB6-8BD5-6905019E8405}" type="presParOf" srcId="{909F679C-22F8-4948-BED0-E1B77D9BB146}" destId="{DF7B5761-348C-43BD-B9AE-EC45FF1E8B89}" srcOrd="0" destOrd="0" presId="urn:microsoft.com/office/officeart/2005/8/layout/vList5"/>
    <dgm:cxn modelId="{D6BDF0E0-A2FB-4DB3-8EC8-F0D5692A1D3E}" type="presParOf" srcId="{909F679C-22F8-4948-BED0-E1B77D9BB146}" destId="{DE9EAFDA-E8F9-46D8-AF4F-93C0F18E6082}" srcOrd="1" destOrd="0" presId="urn:microsoft.com/office/officeart/2005/8/layout/vList5"/>
    <dgm:cxn modelId="{1703B3AD-D8FB-46A9-AF2E-75CB14EA20DF}" type="presParOf" srcId="{4CAF30CE-F254-4D82-8A07-13A3D7DB5F2B}" destId="{9C21458C-B331-4707-BD17-73B08F298165}" srcOrd="3" destOrd="0" presId="urn:microsoft.com/office/officeart/2005/8/layout/vList5"/>
    <dgm:cxn modelId="{1BED213C-39F4-4280-8572-E32D349FAF05}" type="presParOf" srcId="{4CAF30CE-F254-4D82-8A07-13A3D7DB5F2B}" destId="{13E34A17-C1C2-4CDA-92C1-44FB04C8A5EF}" srcOrd="4" destOrd="0" presId="urn:microsoft.com/office/officeart/2005/8/layout/vList5"/>
    <dgm:cxn modelId="{F760E927-FD8D-4698-8F90-B274DE7400E1}" type="presParOf" srcId="{13E34A17-C1C2-4CDA-92C1-44FB04C8A5EF}" destId="{A4DEB027-79C6-4245-BAE1-9DC638594282}" srcOrd="0" destOrd="0" presId="urn:microsoft.com/office/officeart/2005/8/layout/vList5"/>
    <dgm:cxn modelId="{170334B8-FA95-452B-9F85-8170C1F55440}" type="presParOf" srcId="{13E34A17-C1C2-4CDA-92C1-44FB04C8A5EF}" destId="{B9B9AF6D-4639-4026-A14C-3A319BE185A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18CFAD-E8B6-4B6A-B3D3-1B31E9AABE72}">
      <dsp:nvSpPr>
        <dsp:cNvPr id="0" name=""/>
        <dsp:cNvSpPr/>
      </dsp:nvSpPr>
      <dsp:spPr>
        <a:xfrm>
          <a:off x="0" y="0"/>
          <a:ext cx="7810482" cy="90773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1. Birthdate (Age)</a:t>
          </a:r>
        </a:p>
      </dsp:txBody>
      <dsp:txXfrm>
        <a:off x="44312" y="44312"/>
        <a:ext cx="7721858" cy="819115"/>
      </dsp:txXfrm>
    </dsp:sp>
    <dsp:sp modelId="{C345B887-6793-4E4A-BFC8-9949B15D1EFC}">
      <dsp:nvSpPr>
        <dsp:cNvPr id="0" name=""/>
        <dsp:cNvSpPr/>
      </dsp:nvSpPr>
      <dsp:spPr>
        <a:xfrm>
          <a:off x="0" y="953123"/>
          <a:ext cx="7810482" cy="90773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2. Date of Hire (Length on Job)</a:t>
          </a:r>
        </a:p>
      </dsp:txBody>
      <dsp:txXfrm>
        <a:off x="44312" y="997435"/>
        <a:ext cx="7721858" cy="819115"/>
      </dsp:txXfrm>
    </dsp:sp>
    <dsp:sp modelId="{CF867934-9144-4278-9DCE-849252401163}">
      <dsp:nvSpPr>
        <dsp:cNvPr id="0" name=""/>
        <dsp:cNvSpPr/>
      </dsp:nvSpPr>
      <dsp:spPr>
        <a:xfrm>
          <a:off x="0" y="1906250"/>
          <a:ext cx="7810482" cy="90773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3. Date of Injury</a:t>
          </a:r>
        </a:p>
      </dsp:txBody>
      <dsp:txXfrm>
        <a:off x="44312" y="1950562"/>
        <a:ext cx="7721858" cy="819115"/>
      </dsp:txXfrm>
    </dsp:sp>
    <dsp:sp modelId="{614CBC98-1203-4223-BB0C-9365A99265EE}">
      <dsp:nvSpPr>
        <dsp:cNvPr id="0" name=""/>
        <dsp:cNvSpPr/>
      </dsp:nvSpPr>
      <dsp:spPr>
        <a:xfrm>
          <a:off x="0" y="2859376"/>
          <a:ext cx="7810482" cy="90773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4. Date of Employer Knowledge</a:t>
          </a:r>
        </a:p>
      </dsp:txBody>
      <dsp:txXfrm>
        <a:off x="44312" y="2903688"/>
        <a:ext cx="7721858" cy="819115"/>
      </dsp:txXfrm>
    </dsp:sp>
    <dsp:sp modelId="{4984CDF1-688C-44BA-953A-C703D4E790A9}">
      <dsp:nvSpPr>
        <dsp:cNvPr id="0" name=""/>
        <dsp:cNvSpPr/>
      </dsp:nvSpPr>
      <dsp:spPr>
        <a:xfrm>
          <a:off x="0" y="3812502"/>
          <a:ext cx="7810482" cy="90773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5. Day of Week</a:t>
          </a:r>
        </a:p>
      </dsp:txBody>
      <dsp:txXfrm>
        <a:off x="44312" y="3856814"/>
        <a:ext cx="7721858" cy="8191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CB624E-E725-437F-9455-E5E3F49C3BF1}">
      <dsp:nvSpPr>
        <dsp:cNvPr id="0" name=""/>
        <dsp:cNvSpPr/>
      </dsp:nvSpPr>
      <dsp:spPr>
        <a:xfrm>
          <a:off x="0" y="0"/>
          <a:ext cx="7150587" cy="70968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6.   Medical Only/Indemnity</a:t>
          </a:r>
        </a:p>
      </dsp:txBody>
      <dsp:txXfrm>
        <a:off x="34644" y="34644"/>
        <a:ext cx="7081299" cy="640398"/>
      </dsp:txXfrm>
    </dsp:sp>
    <dsp:sp modelId="{45D941DB-0B12-4B29-ADEA-A633EFE9D958}">
      <dsp:nvSpPr>
        <dsp:cNvPr id="0" name=""/>
        <dsp:cNvSpPr/>
      </dsp:nvSpPr>
      <dsp:spPr>
        <a:xfrm>
          <a:off x="0" y="697901"/>
          <a:ext cx="7150587" cy="709686"/>
        </a:xfrm>
        <a:prstGeom prst="roundRect">
          <a:avLst/>
        </a:prstGeom>
        <a:solidFill>
          <a:schemeClr val="accent3">
            <a:hueOff val="2675134"/>
            <a:satOff val="2047"/>
            <a:lumOff val="-114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7.   Death/Permanent Injury</a:t>
          </a:r>
        </a:p>
      </dsp:txBody>
      <dsp:txXfrm>
        <a:off x="34644" y="732545"/>
        <a:ext cx="7081299" cy="640398"/>
      </dsp:txXfrm>
    </dsp:sp>
    <dsp:sp modelId="{940A937A-80C9-4541-BB64-FF1734616D0F}">
      <dsp:nvSpPr>
        <dsp:cNvPr id="0" name=""/>
        <dsp:cNvSpPr/>
      </dsp:nvSpPr>
      <dsp:spPr>
        <a:xfrm>
          <a:off x="0" y="1443072"/>
          <a:ext cx="7150587" cy="709686"/>
        </a:xfrm>
        <a:prstGeom prst="roundRect">
          <a:avLst/>
        </a:prstGeom>
        <a:solidFill>
          <a:schemeClr val="accent3">
            <a:hueOff val="5350268"/>
            <a:satOff val="4095"/>
            <a:lumOff val="-228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8.   Type of Injury</a:t>
          </a:r>
        </a:p>
      </dsp:txBody>
      <dsp:txXfrm>
        <a:off x="34644" y="1477716"/>
        <a:ext cx="7081299" cy="640398"/>
      </dsp:txXfrm>
    </dsp:sp>
    <dsp:sp modelId="{813F9BC9-2D39-4861-888F-7BCE5B483150}">
      <dsp:nvSpPr>
        <dsp:cNvPr id="0" name=""/>
        <dsp:cNvSpPr/>
      </dsp:nvSpPr>
      <dsp:spPr>
        <a:xfrm>
          <a:off x="0" y="2188243"/>
          <a:ext cx="7150587" cy="709686"/>
        </a:xfrm>
        <a:prstGeom prst="roundRect">
          <a:avLst/>
        </a:prstGeom>
        <a:solidFill>
          <a:schemeClr val="accent3">
            <a:hueOff val="8025402"/>
            <a:satOff val="6142"/>
            <a:lumOff val="-343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9.   Body Part</a:t>
          </a:r>
        </a:p>
      </dsp:txBody>
      <dsp:txXfrm>
        <a:off x="34644" y="2222887"/>
        <a:ext cx="7081299" cy="640398"/>
      </dsp:txXfrm>
    </dsp:sp>
    <dsp:sp modelId="{0C462C41-A6E7-43BA-A626-8983D725EAD3}">
      <dsp:nvSpPr>
        <dsp:cNvPr id="0" name=""/>
        <dsp:cNvSpPr/>
      </dsp:nvSpPr>
      <dsp:spPr>
        <a:xfrm>
          <a:off x="0" y="2933413"/>
          <a:ext cx="7150587" cy="709686"/>
        </a:xfrm>
        <a:prstGeom prst="roundRect">
          <a:avLst/>
        </a:prstGeom>
        <a:solidFill>
          <a:schemeClr val="accent3">
            <a:hueOff val="10700536"/>
            <a:satOff val="8189"/>
            <a:lumOff val="-45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10. Cause of Injury</a:t>
          </a:r>
        </a:p>
      </dsp:txBody>
      <dsp:txXfrm>
        <a:off x="34644" y="2968057"/>
        <a:ext cx="7081299" cy="640398"/>
      </dsp:txXfrm>
    </dsp:sp>
    <dsp:sp modelId="{43F8FAA6-E3E3-498C-8015-CCE59B7AF4ED}">
      <dsp:nvSpPr>
        <dsp:cNvPr id="0" name=""/>
        <dsp:cNvSpPr/>
      </dsp:nvSpPr>
      <dsp:spPr>
        <a:xfrm>
          <a:off x="0" y="3678584"/>
          <a:ext cx="7150587" cy="709686"/>
        </a:xfrm>
        <a:prstGeom prst="roundRect">
          <a:avLst/>
        </a:prstGeom>
        <a:solidFill>
          <a:schemeClr val="accent3">
            <a:hueOff val="13375670"/>
            <a:satOff val="10237"/>
            <a:lumOff val="-571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11. Hospitalization</a:t>
          </a:r>
        </a:p>
      </dsp:txBody>
      <dsp:txXfrm>
        <a:off x="34644" y="3713228"/>
        <a:ext cx="7081299" cy="640398"/>
      </dsp:txXfrm>
    </dsp:sp>
    <dsp:sp modelId="{FF2226E5-B60A-49C2-8C6A-500C2B81562E}">
      <dsp:nvSpPr>
        <dsp:cNvPr id="0" name=""/>
        <dsp:cNvSpPr/>
      </dsp:nvSpPr>
      <dsp:spPr>
        <a:xfrm>
          <a:off x="0" y="4423755"/>
          <a:ext cx="7150587" cy="709686"/>
        </a:xfrm>
        <a:prstGeom prst="roundRect">
          <a:avLst/>
        </a:prstGeom>
        <a:solidFill>
          <a:schemeClr val="accent3">
            <a:hueOff val="16050804"/>
            <a:satOff val="12284"/>
            <a:lumOff val="-686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12. Off-work</a:t>
          </a:r>
        </a:p>
      </dsp:txBody>
      <dsp:txXfrm>
        <a:off x="34644" y="4458399"/>
        <a:ext cx="7081299" cy="6403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44BA79-62AF-4475-9F39-A82F3BE00734}">
      <dsp:nvSpPr>
        <dsp:cNvPr id="0" name=""/>
        <dsp:cNvSpPr/>
      </dsp:nvSpPr>
      <dsp:spPr>
        <a:xfrm>
          <a:off x="0" y="0"/>
          <a:ext cx="6998188" cy="89880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13. Department</a:t>
          </a:r>
        </a:p>
      </dsp:txBody>
      <dsp:txXfrm>
        <a:off x="43876" y="43876"/>
        <a:ext cx="6910436" cy="811057"/>
      </dsp:txXfrm>
    </dsp:sp>
    <dsp:sp modelId="{A8E4D306-BD01-4AE6-A652-828AEC35D5F0}">
      <dsp:nvSpPr>
        <dsp:cNvPr id="0" name=""/>
        <dsp:cNvSpPr/>
      </dsp:nvSpPr>
      <dsp:spPr>
        <a:xfrm>
          <a:off x="0" y="942131"/>
          <a:ext cx="6998188" cy="898809"/>
        </a:xfrm>
        <a:prstGeom prst="roundRect">
          <a:avLst/>
        </a:prstGeom>
        <a:solidFill>
          <a:schemeClr val="accent3">
            <a:hueOff val="5350268"/>
            <a:satOff val="4095"/>
            <a:lumOff val="-228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14. Male/Female</a:t>
          </a:r>
        </a:p>
      </dsp:txBody>
      <dsp:txXfrm>
        <a:off x="43876" y="986007"/>
        <a:ext cx="6910436" cy="811057"/>
      </dsp:txXfrm>
    </dsp:sp>
    <dsp:sp modelId="{2B26D4D1-F950-4D2B-984F-63DD2DA1BDF0}">
      <dsp:nvSpPr>
        <dsp:cNvPr id="0" name=""/>
        <dsp:cNvSpPr/>
      </dsp:nvSpPr>
      <dsp:spPr>
        <a:xfrm>
          <a:off x="0" y="1885881"/>
          <a:ext cx="6998188" cy="898809"/>
        </a:xfrm>
        <a:prstGeom prst="roundRect">
          <a:avLst/>
        </a:prstGeom>
        <a:solidFill>
          <a:schemeClr val="accent3">
            <a:hueOff val="10700536"/>
            <a:satOff val="8189"/>
            <a:lumOff val="-45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15. Same Body Part Injured</a:t>
          </a:r>
        </a:p>
      </dsp:txBody>
      <dsp:txXfrm>
        <a:off x="43876" y="1929757"/>
        <a:ext cx="6910436" cy="811057"/>
      </dsp:txXfrm>
    </dsp:sp>
    <dsp:sp modelId="{B1DEEDAF-2EC9-470E-82DC-2690DB579517}">
      <dsp:nvSpPr>
        <dsp:cNvPr id="0" name=""/>
        <dsp:cNvSpPr/>
      </dsp:nvSpPr>
      <dsp:spPr>
        <a:xfrm>
          <a:off x="0" y="2829631"/>
          <a:ext cx="6998188" cy="898809"/>
        </a:xfrm>
        <a:prstGeom prst="roundRect">
          <a:avLst/>
        </a:prstGeom>
        <a:solidFill>
          <a:schemeClr val="accent3">
            <a:hueOff val="16050804"/>
            <a:satOff val="12284"/>
            <a:lumOff val="-686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16. Witnesses</a:t>
          </a:r>
        </a:p>
      </dsp:txBody>
      <dsp:txXfrm>
        <a:off x="43876" y="2873507"/>
        <a:ext cx="6910436" cy="81105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9D6BF6-CBC9-41A6-9990-F34F39CA168B}">
      <dsp:nvSpPr>
        <dsp:cNvPr id="0" name=""/>
        <dsp:cNvSpPr/>
      </dsp:nvSpPr>
      <dsp:spPr>
        <a:xfrm>
          <a:off x="0" y="32203"/>
          <a:ext cx="7479797" cy="69924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17. Referred to another physician</a:t>
          </a:r>
        </a:p>
      </dsp:txBody>
      <dsp:txXfrm>
        <a:off x="34135" y="66338"/>
        <a:ext cx="7411527" cy="630979"/>
      </dsp:txXfrm>
    </dsp:sp>
    <dsp:sp modelId="{520267A5-524D-4584-9323-72D59FD52378}">
      <dsp:nvSpPr>
        <dsp:cNvPr id="0" name=""/>
        <dsp:cNvSpPr/>
      </dsp:nvSpPr>
      <dsp:spPr>
        <a:xfrm>
          <a:off x="0" y="766415"/>
          <a:ext cx="7479797" cy="699249"/>
        </a:xfrm>
        <a:prstGeom prst="roundRect">
          <a:avLst/>
        </a:prstGeom>
        <a:solidFill>
          <a:schemeClr val="accent3">
            <a:hueOff val="2675134"/>
            <a:satOff val="2047"/>
            <a:lumOff val="-114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18. Palliative Care</a:t>
          </a:r>
        </a:p>
      </dsp:txBody>
      <dsp:txXfrm>
        <a:off x="34135" y="800550"/>
        <a:ext cx="7411527" cy="630979"/>
      </dsp:txXfrm>
    </dsp:sp>
    <dsp:sp modelId="{A1CCA87A-7B0B-4EF4-9AAE-B82772665577}">
      <dsp:nvSpPr>
        <dsp:cNvPr id="0" name=""/>
        <dsp:cNvSpPr/>
      </dsp:nvSpPr>
      <dsp:spPr>
        <a:xfrm>
          <a:off x="0" y="1500628"/>
          <a:ext cx="7479797" cy="699249"/>
        </a:xfrm>
        <a:prstGeom prst="roundRect">
          <a:avLst/>
        </a:prstGeom>
        <a:solidFill>
          <a:schemeClr val="accent3">
            <a:hueOff val="5350268"/>
            <a:satOff val="4095"/>
            <a:lumOff val="-228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19. Co-</a:t>
          </a:r>
          <a:r>
            <a:rPr lang="en-US" sz="3500" kern="1200" dirty="0" err="1"/>
            <a:t>Morbids</a:t>
          </a:r>
          <a:endParaRPr lang="en-US" sz="3500" kern="1200" dirty="0"/>
        </a:p>
      </dsp:txBody>
      <dsp:txXfrm>
        <a:off x="34135" y="1534763"/>
        <a:ext cx="7411527" cy="630979"/>
      </dsp:txXfrm>
    </dsp:sp>
    <dsp:sp modelId="{A76AC056-B712-4AD2-8503-38D8AE9FE806}">
      <dsp:nvSpPr>
        <dsp:cNvPr id="0" name=""/>
        <dsp:cNvSpPr/>
      </dsp:nvSpPr>
      <dsp:spPr>
        <a:xfrm>
          <a:off x="0" y="2234840"/>
          <a:ext cx="7479797" cy="699249"/>
        </a:xfrm>
        <a:prstGeom prst="roundRect">
          <a:avLst/>
        </a:prstGeom>
        <a:solidFill>
          <a:schemeClr val="accent3">
            <a:hueOff val="8025402"/>
            <a:satOff val="6142"/>
            <a:lumOff val="-343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20. Employment Issues</a:t>
          </a:r>
        </a:p>
      </dsp:txBody>
      <dsp:txXfrm>
        <a:off x="34135" y="2268975"/>
        <a:ext cx="7411527" cy="630979"/>
      </dsp:txXfrm>
    </dsp:sp>
    <dsp:sp modelId="{5B905C12-8D39-4EF3-8D32-53980996DE21}">
      <dsp:nvSpPr>
        <dsp:cNvPr id="0" name=""/>
        <dsp:cNvSpPr/>
      </dsp:nvSpPr>
      <dsp:spPr>
        <a:xfrm>
          <a:off x="0" y="2969052"/>
          <a:ext cx="7479797" cy="699249"/>
        </a:xfrm>
        <a:prstGeom prst="roundRect">
          <a:avLst/>
        </a:prstGeom>
        <a:solidFill>
          <a:schemeClr val="accent3">
            <a:hueOff val="10700536"/>
            <a:satOff val="8189"/>
            <a:lumOff val="-45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21. Opiates</a:t>
          </a:r>
        </a:p>
      </dsp:txBody>
      <dsp:txXfrm>
        <a:off x="34135" y="3003187"/>
        <a:ext cx="7411527" cy="630979"/>
      </dsp:txXfrm>
    </dsp:sp>
    <dsp:sp modelId="{FAD3B21F-CE29-4DD3-A961-D03E25254516}">
      <dsp:nvSpPr>
        <dsp:cNvPr id="0" name=""/>
        <dsp:cNvSpPr/>
      </dsp:nvSpPr>
      <dsp:spPr>
        <a:xfrm>
          <a:off x="0" y="3703265"/>
          <a:ext cx="7479797" cy="699249"/>
        </a:xfrm>
        <a:prstGeom prst="roundRect">
          <a:avLst/>
        </a:prstGeom>
        <a:solidFill>
          <a:schemeClr val="accent3">
            <a:hueOff val="13375670"/>
            <a:satOff val="10237"/>
            <a:lumOff val="-571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22. Attorney</a:t>
          </a:r>
        </a:p>
      </dsp:txBody>
      <dsp:txXfrm>
        <a:off x="34135" y="3737400"/>
        <a:ext cx="7411527" cy="630979"/>
      </dsp:txXfrm>
    </dsp:sp>
    <dsp:sp modelId="{D937167E-34E3-4DB9-86E7-702C30AADB47}">
      <dsp:nvSpPr>
        <dsp:cNvPr id="0" name=""/>
        <dsp:cNvSpPr/>
      </dsp:nvSpPr>
      <dsp:spPr>
        <a:xfrm>
          <a:off x="0" y="4406147"/>
          <a:ext cx="7479797" cy="699249"/>
        </a:xfrm>
        <a:prstGeom prst="roundRect">
          <a:avLst/>
        </a:prstGeom>
        <a:solidFill>
          <a:schemeClr val="accent3">
            <a:hueOff val="16050804"/>
            <a:satOff val="12284"/>
            <a:lumOff val="-686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23. Weight</a:t>
          </a:r>
        </a:p>
      </dsp:txBody>
      <dsp:txXfrm>
        <a:off x="34135" y="4440282"/>
        <a:ext cx="7411527" cy="63097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0A3F7B-4C31-4A20-9BAB-D69CEA05E941}">
      <dsp:nvSpPr>
        <dsp:cNvPr id="0" name=""/>
        <dsp:cNvSpPr/>
      </dsp:nvSpPr>
      <dsp:spPr>
        <a:xfrm rot="5400000">
          <a:off x="5933602" y="-3240254"/>
          <a:ext cx="995344" cy="749038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 dirty="0"/>
            <a:t>Claim reviewed by supervisor</a:t>
          </a:r>
        </a:p>
      </dsp:txBody>
      <dsp:txXfrm rot="-5400000">
        <a:off x="2686084" y="55853"/>
        <a:ext cx="7441792" cy="898166"/>
      </dsp:txXfrm>
    </dsp:sp>
    <dsp:sp modelId="{7C238CFC-EFD9-49F6-AD55-52971AEBF26A}">
      <dsp:nvSpPr>
        <dsp:cNvPr id="0" name=""/>
        <dsp:cNvSpPr/>
      </dsp:nvSpPr>
      <dsp:spPr>
        <a:xfrm>
          <a:off x="34334" y="1525"/>
          <a:ext cx="2651748" cy="100682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If Over 60</a:t>
          </a:r>
        </a:p>
      </dsp:txBody>
      <dsp:txXfrm>
        <a:off x="83483" y="50674"/>
        <a:ext cx="2553450" cy="908524"/>
      </dsp:txXfrm>
    </dsp:sp>
    <dsp:sp modelId="{DE9EAFDA-E8F9-46D8-AF4F-93C0F18E6082}">
      <dsp:nvSpPr>
        <dsp:cNvPr id="0" name=""/>
        <dsp:cNvSpPr/>
      </dsp:nvSpPr>
      <dsp:spPr>
        <a:xfrm rot="5400000">
          <a:off x="5916500" y="-2163616"/>
          <a:ext cx="990600" cy="745143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 dirty="0"/>
            <a:t>Claim reviewed by CIS attorney</a:t>
          </a:r>
        </a:p>
      </dsp:txBody>
      <dsp:txXfrm rot="-5400000">
        <a:off x="2686084" y="1115157"/>
        <a:ext cx="7403076" cy="893886"/>
      </dsp:txXfrm>
    </dsp:sp>
    <dsp:sp modelId="{DF7B5761-348C-43BD-B9AE-EC45FF1E8B89}">
      <dsp:nvSpPr>
        <dsp:cNvPr id="0" name=""/>
        <dsp:cNvSpPr/>
      </dsp:nvSpPr>
      <dsp:spPr>
        <a:xfrm>
          <a:off x="34334" y="1058688"/>
          <a:ext cx="2651748" cy="100682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If Over 75</a:t>
          </a:r>
        </a:p>
      </dsp:txBody>
      <dsp:txXfrm>
        <a:off x="83483" y="1107837"/>
        <a:ext cx="2553450" cy="908524"/>
      </dsp:txXfrm>
    </dsp:sp>
    <dsp:sp modelId="{B9B9AF6D-4639-4026-A14C-3A319BE185AC}">
      <dsp:nvSpPr>
        <dsp:cNvPr id="0" name=""/>
        <dsp:cNvSpPr/>
      </dsp:nvSpPr>
      <dsp:spPr>
        <a:xfrm rot="5400000">
          <a:off x="5926137" y="-1106453"/>
          <a:ext cx="971325" cy="745143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 dirty="0"/>
            <a:t>Notice to P/C Trust Director &amp; Executive Director</a:t>
          </a:r>
        </a:p>
      </dsp:txBody>
      <dsp:txXfrm rot="-5400000">
        <a:off x="2686083" y="2181017"/>
        <a:ext cx="7404017" cy="876493"/>
      </dsp:txXfrm>
    </dsp:sp>
    <dsp:sp modelId="{A4DEB027-79C6-4245-BAE1-9DC638594282}">
      <dsp:nvSpPr>
        <dsp:cNvPr id="0" name=""/>
        <dsp:cNvSpPr/>
      </dsp:nvSpPr>
      <dsp:spPr>
        <a:xfrm>
          <a:off x="34334" y="2115852"/>
          <a:ext cx="2651748" cy="100682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If Over 100</a:t>
          </a:r>
        </a:p>
      </dsp:txBody>
      <dsp:txXfrm>
        <a:off x="83483" y="2165001"/>
        <a:ext cx="2553450" cy="90852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0A3F7B-4C31-4A20-9BAB-D69CEA05E941}">
      <dsp:nvSpPr>
        <dsp:cNvPr id="0" name=""/>
        <dsp:cNvSpPr/>
      </dsp:nvSpPr>
      <dsp:spPr>
        <a:xfrm rot="5400000">
          <a:off x="5933602" y="-3240254"/>
          <a:ext cx="995344" cy="749038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 dirty="0"/>
            <a:t>Projected cost for medical only claim</a:t>
          </a:r>
        </a:p>
      </dsp:txBody>
      <dsp:txXfrm rot="-5400000">
        <a:off x="2686084" y="55853"/>
        <a:ext cx="7441792" cy="898166"/>
      </dsp:txXfrm>
    </dsp:sp>
    <dsp:sp modelId="{7C238CFC-EFD9-49F6-AD55-52971AEBF26A}">
      <dsp:nvSpPr>
        <dsp:cNvPr id="0" name=""/>
        <dsp:cNvSpPr/>
      </dsp:nvSpPr>
      <dsp:spPr>
        <a:xfrm>
          <a:off x="26" y="0"/>
          <a:ext cx="2651748" cy="100682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Medical Only</a:t>
          </a:r>
        </a:p>
      </dsp:txBody>
      <dsp:txXfrm>
        <a:off x="49175" y="49149"/>
        <a:ext cx="2553450" cy="908524"/>
      </dsp:txXfrm>
    </dsp:sp>
    <dsp:sp modelId="{DE9EAFDA-E8F9-46D8-AF4F-93C0F18E6082}">
      <dsp:nvSpPr>
        <dsp:cNvPr id="0" name=""/>
        <dsp:cNvSpPr/>
      </dsp:nvSpPr>
      <dsp:spPr>
        <a:xfrm rot="5400000">
          <a:off x="5916500" y="-2163616"/>
          <a:ext cx="990600" cy="745143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 dirty="0"/>
            <a:t>Projected expected mean</a:t>
          </a:r>
        </a:p>
      </dsp:txBody>
      <dsp:txXfrm rot="-5400000">
        <a:off x="2686084" y="1115157"/>
        <a:ext cx="7403076" cy="893886"/>
      </dsp:txXfrm>
    </dsp:sp>
    <dsp:sp modelId="{DF7B5761-348C-43BD-B9AE-EC45FF1E8B89}">
      <dsp:nvSpPr>
        <dsp:cNvPr id="0" name=""/>
        <dsp:cNvSpPr/>
      </dsp:nvSpPr>
      <dsp:spPr>
        <a:xfrm>
          <a:off x="34334" y="1058688"/>
          <a:ext cx="2651748" cy="100682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Expected (Mean)</a:t>
          </a:r>
        </a:p>
      </dsp:txBody>
      <dsp:txXfrm>
        <a:off x="83483" y="1107837"/>
        <a:ext cx="2553450" cy="908524"/>
      </dsp:txXfrm>
    </dsp:sp>
    <dsp:sp modelId="{B9B9AF6D-4639-4026-A14C-3A319BE185AC}">
      <dsp:nvSpPr>
        <dsp:cNvPr id="0" name=""/>
        <dsp:cNvSpPr/>
      </dsp:nvSpPr>
      <dsp:spPr>
        <a:xfrm rot="5400000">
          <a:off x="5926137" y="-1106453"/>
          <a:ext cx="971325" cy="745143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 dirty="0"/>
            <a:t>Projected cost of a time loss claim</a:t>
          </a:r>
        </a:p>
      </dsp:txBody>
      <dsp:txXfrm rot="-5400000">
        <a:off x="2686083" y="2181017"/>
        <a:ext cx="7404017" cy="876493"/>
      </dsp:txXfrm>
    </dsp:sp>
    <dsp:sp modelId="{A4DEB027-79C6-4245-BAE1-9DC638594282}">
      <dsp:nvSpPr>
        <dsp:cNvPr id="0" name=""/>
        <dsp:cNvSpPr/>
      </dsp:nvSpPr>
      <dsp:spPr>
        <a:xfrm>
          <a:off x="34334" y="2115852"/>
          <a:ext cx="2651748" cy="100682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Time Loss</a:t>
          </a:r>
        </a:p>
      </dsp:txBody>
      <dsp:txXfrm>
        <a:off x="83483" y="2165001"/>
        <a:ext cx="2553450" cy="9085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5A7-DA1E-4FA0-B47C-0E7F9AEDECA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99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84D2200D-ED14-4982-B271-817117185174}" type="datetimeFigureOut">
              <a:rPr lang="en-US" smtClean="0"/>
              <a:pPr/>
              <a:t>9/5/2017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39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F61DC371-4608-4F67-A262-049F20D5D4B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654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DC371-4608-4F67-A262-049F20D5D4B1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459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DC371-4608-4F67-A262-049F20D5D4B1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1842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DC371-4608-4F67-A262-049F20D5D4B1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3258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DC371-4608-4F67-A262-049F20D5D4B1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0189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DC371-4608-4F67-A262-049F20D5D4B1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1782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DC371-4608-4F67-A262-049F20D5D4B1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2905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DC371-4608-4F67-A262-049F20D5D4B1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4403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DC371-4608-4F67-A262-049F20D5D4B1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1785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DC371-4608-4F67-A262-049F20D5D4B1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1431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DC371-4608-4F67-A262-049F20D5D4B1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0237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DC371-4608-4F67-A262-049F20D5D4B1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6002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DC371-4608-4F67-A262-049F20D5D4B1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1907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DC371-4608-4F67-A262-049F20D5D4B1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8015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DC371-4608-4F67-A262-049F20D5D4B1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842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" y="3"/>
            <a:ext cx="12192000" cy="563879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" y="5655860"/>
            <a:ext cx="8940799" cy="1066800"/>
          </a:xfrm>
          <a:prstGeom prst="rect">
            <a:avLst/>
          </a:prstGeom>
        </p:spPr>
        <p:txBody>
          <a:bodyPr rIns="274320" anchor="ctr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4495800"/>
            <a:ext cx="12156659" cy="1143000"/>
          </a:xfrm>
          <a:prstGeom prst="rect">
            <a:avLst/>
          </a:prstGeom>
          <a:solidFill>
            <a:schemeClr val="accent2"/>
          </a:solidFill>
        </p:spPr>
        <p:txBody>
          <a:bodyPr rIns="274320" anchor="ctr"/>
          <a:lstStyle>
            <a:lvl1pPr algn="l">
              <a:defRPr sz="44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427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56000" y="2130428"/>
            <a:ext cx="8636000" cy="1679575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rgbClr val="4C4C4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56000" y="3886200"/>
            <a:ext cx="8636000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>
                <a:solidFill>
                  <a:srgbClr val="004080"/>
                </a:solidFill>
              </a:defRPr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856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101600" y="-76200"/>
            <a:ext cx="12395200" cy="96837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 sz="1350" dirty="0">
              <a:solidFill>
                <a:srgbClr val="FFFFFF"/>
              </a:solidFill>
              <a:latin typeface="Arial" pitchFamily="34" charset="0"/>
              <a:ea typeface="ＭＳ Ｐゴシック" pitchFamily="-109" charset="-128"/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911212"/>
            <a:ext cx="12192000" cy="0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758812"/>
          </a:xfrm>
          <a:prstGeom prst="rect">
            <a:avLst/>
          </a:prstGeom>
        </p:spPr>
        <p:txBody>
          <a:bodyPr/>
          <a:lstStyle>
            <a:lvl1pPr algn="l">
              <a:defRPr sz="400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19203"/>
            <a:ext cx="10972800" cy="4525963"/>
          </a:xfrm>
          <a:prstGeom prst="rect">
            <a:avLst/>
          </a:prstGeom>
        </p:spPr>
        <p:txBody>
          <a:bodyPr/>
          <a:lstStyle>
            <a:lvl1pPr marL="257175" indent="-257175">
              <a:spcBef>
                <a:spcPts val="450"/>
              </a:spcBef>
              <a:spcAft>
                <a:spcPts val="450"/>
              </a:spcAft>
              <a:buFont typeface="Wingdings" pitchFamily="2" charset="2"/>
              <a:buChar char="§"/>
              <a:defRPr>
                <a:solidFill>
                  <a:srgbClr val="4C4C4C"/>
                </a:solidFill>
              </a:defRPr>
            </a:lvl1pPr>
            <a:lvl2pPr>
              <a:spcBef>
                <a:spcPts val="450"/>
              </a:spcBef>
              <a:spcAft>
                <a:spcPts val="450"/>
              </a:spcAft>
              <a:defRPr>
                <a:solidFill>
                  <a:srgbClr val="4C4C4C"/>
                </a:solidFill>
              </a:defRPr>
            </a:lvl2pPr>
            <a:lvl3pPr marL="857250" indent="-171450">
              <a:spcBef>
                <a:spcPts val="450"/>
              </a:spcBef>
              <a:spcAft>
                <a:spcPts val="450"/>
              </a:spcAft>
              <a:buFont typeface="Wingdings" pitchFamily="2" charset="2"/>
              <a:buChar char="q"/>
              <a:defRPr>
                <a:solidFill>
                  <a:srgbClr val="4C4C4C"/>
                </a:solidFill>
              </a:defRPr>
            </a:lvl3pPr>
            <a:lvl4pPr>
              <a:spcBef>
                <a:spcPts val="450"/>
              </a:spcBef>
              <a:spcAft>
                <a:spcPts val="450"/>
              </a:spcAft>
              <a:defRPr>
                <a:solidFill>
                  <a:srgbClr val="4C4C4C"/>
                </a:solidFill>
              </a:defRPr>
            </a:lvl4pPr>
            <a:lvl5pPr>
              <a:spcBef>
                <a:spcPts val="450"/>
              </a:spcBef>
              <a:spcAft>
                <a:spcPts val="450"/>
              </a:spcAft>
              <a:defRPr>
                <a:solidFill>
                  <a:srgbClr val="4C4C4C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150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16719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>
                <a:solidFill>
                  <a:srgbClr val="00408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667002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rgbClr val="4C4C4C"/>
                </a:solidFill>
              </a:defRPr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5103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  <a:prstGeom prst="rect">
            <a:avLst/>
          </a:prstGeom>
        </p:spPr>
        <p:txBody>
          <a:bodyPr/>
          <a:lstStyle>
            <a:lvl1pPr marL="257175" indent="-257175">
              <a:buFont typeface="Wingdings" pitchFamily="2" charset="2"/>
              <a:buChar char="§"/>
              <a:defRPr sz="2100">
                <a:solidFill>
                  <a:srgbClr val="4C4C4C"/>
                </a:solidFill>
              </a:defRPr>
            </a:lvl1pPr>
            <a:lvl2pPr>
              <a:defRPr sz="1800">
                <a:solidFill>
                  <a:srgbClr val="4C4C4C"/>
                </a:solidFill>
              </a:defRPr>
            </a:lvl2pPr>
            <a:lvl3pPr marL="857250" indent="-171450">
              <a:buFont typeface="Wingdings" pitchFamily="2" charset="2"/>
              <a:buChar char="q"/>
              <a:defRPr sz="1500">
                <a:solidFill>
                  <a:srgbClr val="4C4C4C"/>
                </a:solidFill>
              </a:defRPr>
            </a:lvl3pPr>
            <a:lvl4pPr>
              <a:defRPr sz="1350">
                <a:solidFill>
                  <a:srgbClr val="4C4C4C"/>
                </a:solidFill>
              </a:defRPr>
            </a:lvl4pPr>
            <a:lvl5pPr>
              <a:defRPr sz="1350">
                <a:solidFill>
                  <a:srgbClr val="4C4C4C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  <a:prstGeom prst="rect">
            <a:avLst/>
          </a:prstGeom>
        </p:spPr>
        <p:txBody>
          <a:bodyPr/>
          <a:lstStyle>
            <a:lvl1pPr marL="257175" indent="-257175">
              <a:buFont typeface="Wingdings" pitchFamily="2" charset="2"/>
              <a:buChar char="§"/>
              <a:defRPr sz="2100">
                <a:solidFill>
                  <a:srgbClr val="4C4C4C"/>
                </a:solidFill>
              </a:defRPr>
            </a:lvl1pPr>
            <a:lvl2pPr>
              <a:defRPr sz="1800">
                <a:solidFill>
                  <a:srgbClr val="4C4C4C"/>
                </a:solidFill>
              </a:defRPr>
            </a:lvl2pPr>
            <a:lvl3pPr marL="857250" indent="-171450">
              <a:buFont typeface="Wingdings" pitchFamily="2" charset="2"/>
              <a:buChar char="q"/>
              <a:defRPr sz="1500">
                <a:solidFill>
                  <a:srgbClr val="4C4C4C"/>
                </a:solidFill>
              </a:defRPr>
            </a:lvl3pPr>
            <a:lvl4pPr>
              <a:defRPr sz="1350">
                <a:solidFill>
                  <a:srgbClr val="4C4C4C"/>
                </a:solidFill>
              </a:defRPr>
            </a:lvl4pPr>
            <a:lvl5pPr>
              <a:defRPr sz="1350">
                <a:solidFill>
                  <a:srgbClr val="4C4C4C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-101600" y="-76200"/>
            <a:ext cx="12496800" cy="96837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 sz="1350" dirty="0">
              <a:solidFill>
                <a:srgbClr val="FFFFFF"/>
              </a:solidFill>
              <a:latin typeface="Arial" pitchFamily="34" charset="0"/>
              <a:ea typeface="ＭＳ Ｐゴシック" pitchFamily="-109" charset="-128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911212"/>
            <a:ext cx="12192000" cy="0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758812"/>
          </a:xfrm>
          <a:prstGeom prst="rect">
            <a:avLst/>
          </a:prstGeom>
        </p:spPr>
        <p:txBody>
          <a:bodyPr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739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1" y="0"/>
            <a:ext cx="12189885" cy="89217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 sz="1350" dirty="0">
              <a:solidFill>
                <a:srgbClr val="FFFFFF"/>
              </a:solidFill>
              <a:latin typeface="Arial" pitchFamily="34" charset="0"/>
              <a:ea typeface="ＭＳ Ｐゴシック" pitchFamily="-109" charset="-128"/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911212"/>
            <a:ext cx="12192000" cy="0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758812"/>
          </a:xfrm>
          <a:prstGeom prst="rect">
            <a:avLst/>
          </a:prstGeom>
        </p:spPr>
        <p:txBody>
          <a:bodyPr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598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1" y="0"/>
            <a:ext cx="12189885" cy="89217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 sz="1350" dirty="0">
              <a:solidFill>
                <a:srgbClr val="FFFFFF"/>
              </a:solidFill>
              <a:latin typeface="Arial" pitchFamily="34" charset="0"/>
              <a:ea typeface="ＭＳ Ｐゴシック" pitchFamily="-109" charset="-128"/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911212"/>
            <a:ext cx="12192000" cy="0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758812"/>
          </a:xfrm>
          <a:prstGeom prst="rect">
            <a:avLst/>
          </a:prstGeom>
        </p:spPr>
        <p:txBody>
          <a:bodyPr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253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4349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>
                <a:solidFill>
                  <a:srgbClr val="004080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52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1"/>
          </p:nvPr>
        </p:nvSpPr>
        <p:spPr>
          <a:xfrm>
            <a:off x="609600" y="2290818"/>
            <a:ext cx="10972800" cy="3337472"/>
          </a:xfrm>
          <a:prstGeom prst="rect">
            <a:avLst/>
          </a:prstGeom>
        </p:spPr>
        <p:txBody>
          <a:bodyPr/>
          <a:lstStyle>
            <a:lvl1pPr marL="257175" indent="-257175">
              <a:buFont typeface="Wingdings" pitchFamily="2" charset="2"/>
              <a:buChar char="§"/>
              <a:defRPr>
                <a:solidFill>
                  <a:srgbClr val="4C4C4C"/>
                </a:solidFill>
              </a:defRPr>
            </a:lvl1pPr>
            <a:lvl2pPr>
              <a:defRPr>
                <a:solidFill>
                  <a:srgbClr val="4C4C4C"/>
                </a:solidFill>
              </a:defRPr>
            </a:lvl2pPr>
            <a:lvl3pPr marL="857250" indent="-171450">
              <a:buFont typeface="Wingdings" pitchFamily="2" charset="2"/>
              <a:buChar char="q"/>
              <a:defRPr>
                <a:solidFill>
                  <a:srgbClr val="4C4C4C"/>
                </a:solidFill>
              </a:defRPr>
            </a:lvl3pPr>
            <a:lvl4pPr>
              <a:defRPr>
                <a:solidFill>
                  <a:srgbClr val="4C4C4C"/>
                </a:solidFill>
              </a:defRPr>
            </a:lvl4pPr>
            <a:lvl5pPr>
              <a:defRPr>
                <a:solidFill>
                  <a:srgbClr val="4C4C4C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942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066800"/>
            <a:ext cx="4572000" cy="2209800"/>
          </a:xfrm>
          <a:prstGeom prst="rect">
            <a:avLst/>
          </a:prstGeom>
        </p:spPr>
        <p:txBody>
          <a:bodyPr anchor="ctr" anchorCtr="0"/>
          <a:lstStyle>
            <a:lvl1pPr algn="l">
              <a:defRPr sz="33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716408" y="1621"/>
            <a:ext cx="5475592" cy="685637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22" y="5638800"/>
            <a:ext cx="1798585" cy="999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240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58402" y="5715002"/>
            <a:ext cx="1523335" cy="846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7054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ea typeface="ＭＳ Ｐゴシック" pitchFamily="1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ea typeface="ＭＳ Ｐゴシック" pitchFamily="1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ea typeface="ＭＳ Ｐゴシック" pitchFamily="1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ea typeface="ＭＳ Ｐゴシック" pitchFamily="1" charset="-128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ea typeface="ＭＳ Ｐゴシック" pitchFamily="1" charset="-128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ea typeface="ＭＳ Ｐゴシック" pitchFamily="1" charset="-128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ea typeface="ＭＳ Ｐゴシック" pitchFamily="1" charset="-128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ea typeface="ＭＳ Ｐゴシック" pitchFamily="1" charset="-128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ea typeface="+mn-ea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ea typeface="+mn-ea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emf"/><Relationship Id="rId4" Type="http://schemas.openxmlformats.org/officeDocument/2006/relationships/oleObject" Target="file:///C:\Scott\AGRIP\Algorithm%20Test%203.xlsx!Output%20Page!R8C5:R49C19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emf"/><Relationship Id="rId4" Type="http://schemas.openxmlformats.org/officeDocument/2006/relationships/oleObject" Target="file:///C:\Scott\AGRIP\Algorithm%20Test%203.xlsx!Output%20Page!R31C5:R55C19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9.emf"/><Relationship Id="rId4" Type="http://schemas.openxmlformats.org/officeDocument/2006/relationships/oleObject" Target="file:///C:\Scott\AGRIP\Algorithm%20Test%203.xlsx!Output%20Page!R46C5:R63C19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smoss@cisoregon.org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7" y="2154848"/>
            <a:ext cx="4021630" cy="267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7063" y="5674736"/>
            <a:ext cx="8940799" cy="1066800"/>
          </a:xfrm>
        </p:spPr>
        <p:txBody>
          <a:bodyPr/>
          <a:lstStyle/>
          <a:p>
            <a:r>
              <a:rPr lang="nb-NO" dirty="0"/>
              <a:t>Scott Moss</a:t>
            </a:r>
          </a:p>
          <a:p>
            <a:r>
              <a:rPr lang="nb-NO" dirty="0"/>
              <a:t>CIS P/C Trust Director 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4479497"/>
            <a:ext cx="12216063" cy="1143000"/>
          </a:xfrm>
        </p:spPr>
        <p:txBody>
          <a:bodyPr/>
          <a:lstStyle/>
          <a:p>
            <a:r>
              <a:rPr lang="nb-NO" dirty="0"/>
              <a:t>      CIS Workers’ Comp Predictive Algorithm  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2190750"/>
            <a:ext cx="2114550" cy="215265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230" y="451730"/>
            <a:ext cx="4312605" cy="3453521"/>
          </a:xfrm>
          <a:prstGeom prst="rect">
            <a:avLst/>
          </a:prstGeom>
        </p:spPr>
      </p:pic>
      <p:pic>
        <p:nvPicPr>
          <p:cNvPr id="2062" name="Picture 14" descr="http://www.filmofilia.com/wp-content/uploads/2011/07/moneyball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6" y="0"/>
            <a:ext cx="4517001" cy="2296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3385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 Predictive Algorithm?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Early prediction of outcome of claim, based on member’s first notice of injury and doctor’s first notice report  (In Oregon those reports are called an 801 and 827)</a:t>
            </a:r>
          </a:p>
          <a:p>
            <a:r>
              <a:rPr lang="en-US" sz="3200" dirty="0"/>
              <a:t>Tool for workers’ compensation supervisor to assign and monitor claims</a:t>
            </a:r>
          </a:p>
          <a:p>
            <a:r>
              <a:rPr lang="en-US" sz="3200" dirty="0"/>
              <a:t>Management tool to learn of potentially high-cost claims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399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 Predictive Algorithm?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77059" y="915387"/>
            <a:ext cx="5986341" cy="4525963"/>
          </a:xfrm>
        </p:spPr>
        <p:txBody>
          <a:bodyPr/>
          <a:lstStyle/>
          <a:p>
            <a:r>
              <a:rPr lang="en-US" sz="3400" dirty="0"/>
              <a:t>Incorporate in CIS’ member incident tracking so members can estimate the cost of a claim that “didn’t happen”</a:t>
            </a:r>
          </a:p>
          <a:p>
            <a:r>
              <a:rPr lang="en-US" sz="3400" dirty="0"/>
              <a:t>Intelligence about the impact of risk factors on claims </a:t>
            </a:r>
          </a:p>
          <a:p>
            <a:r>
              <a:rPr lang="en-US" sz="3400" dirty="0"/>
              <a:t>Fun!</a:t>
            </a:r>
          </a:p>
          <a:p>
            <a:r>
              <a:rPr lang="en-US" sz="3400" dirty="0"/>
              <a:t>It’s the future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1212"/>
            <a:ext cx="5946788" cy="5946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719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10 years of CIS workers’ compensation claims data – 8,200 Claims</a:t>
            </a:r>
          </a:p>
          <a:p>
            <a:r>
              <a:rPr lang="en-US" sz="3600" dirty="0"/>
              <a:t>Several algorithm software programs available (I used Visual Logic)</a:t>
            </a:r>
          </a:p>
          <a:p>
            <a:r>
              <a:rPr lang="en-US" sz="3600" dirty="0"/>
              <a:t>Able to duplicate in Excel</a:t>
            </a:r>
          </a:p>
          <a:p>
            <a:r>
              <a:rPr lang="en-US" sz="3600" dirty="0"/>
              <a:t>Incorporate into the CIS homegrown claims system (COMPASS) </a:t>
            </a:r>
          </a:p>
        </p:txBody>
      </p:sp>
    </p:spTree>
    <p:extLst>
      <p:ext uri="{BB962C8B-B14F-4D97-AF65-F5344CB8AC3E}">
        <p14:creationId xmlns:p14="http://schemas.microsoft.com/office/powerpoint/2010/main" val="1567048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Factors (Date Questions)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0986494"/>
              </p:ext>
            </p:extLst>
          </p:nvPr>
        </p:nvGraphicFramePr>
        <p:xfrm>
          <a:off x="838200" y="1219203"/>
          <a:ext cx="10515600" cy="47243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6999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10972800" cy="758812"/>
          </a:xfrm>
        </p:spPr>
        <p:txBody>
          <a:bodyPr/>
          <a:lstStyle/>
          <a:p>
            <a:r>
              <a:rPr lang="en-US" dirty="0"/>
              <a:t>Factors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7477053"/>
              </p:ext>
            </p:extLst>
          </p:nvPr>
        </p:nvGraphicFramePr>
        <p:xfrm>
          <a:off x="609600" y="1219203"/>
          <a:ext cx="10972800" cy="51815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90704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10972800" cy="758812"/>
          </a:xfrm>
        </p:spPr>
        <p:txBody>
          <a:bodyPr/>
          <a:lstStyle/>
          <a:p>
            <a:r>
              <a:rPr lang="en-US" dirty="0"/>
              <a:t>Factors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159329"/>
              </p:ext>
            </p:extLst>
          </p:nvPr>
        </p:nvGraphicFramePr>
        <p:xfrm>
          <a:off x="609600" y="1219203"/>
          <a:ext cx="10972800" cy="3733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41356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10972800" cy="758812"/>
          </a:xfrm>
        </p:spPr>
        <p:txBody>
          <a:bodyPr/>
          <a:lstStyle/>
          <a:p>
            <a:r>
              <a:rPr lang="en-US" dirty="0"/>
              <a:t>Factors  (Learning Factors)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569056"/>
              </p:ext>
            </p:extLst>
          </p:nvPr>
        </p:nvGraphicFramePr>
        <p:xfrm>
          <a:off x="609600" y="1219203"/>
          <a:ext cx="10972800" cy="51053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20009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10972800" cy="758812"/>
          </a:xfrm>
        </p:spPr>
        <p:txBody>
          <a:bodyPr/>
          <a:lstStyle/>
          <a:p>
            <a:r>
              <a:rPr lang="en-US" dirty="0"/>
              <a:t>Predictive Outcomes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5105400"/>
            <a:ext cx="10972800" cy="1447800"/>
          </a:xfrm>
        </p:spPr>
        <p:txBody>
          <a:bodyPr/>
          <a:lstStyle/>
          <a:p>
            <a:pPr marL="742950" indent="-742950">
              <a:buAutoNum type="arabicPeriod" startAt="2"/>
            </a:pPr>
            <a:r>
              <a:rPr lang="en-US" sz="3600" dirty="0"/>
              <a:t>Estimated Time Loss</a:t>
            </a:r>
          </a:p>
          <a:p>
            <a:pPr marL="742950" indent="-742950">
              <a:buAutoNum type="arabicPeriod" startAt="2"/>
            </a:pPr>
            <a:r>
              <a:rPr lang="en-US" sz="3600" dirty="0"/>
              <a:t>Estimated Length to Close Claim</a:t>
            </a:r>
          </a:p>
          <a:p>
            <a:pPr marL="0" indent="0">
              <a:buNone/>
            </a:pPr>
            <a:endParaRPr lang="en-US" sz="3600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526114347"/>
              </p:ext>
            </p:extLst>
          </p:nvPr>
        </p:nvGraphicFramePr>
        <p:xfrm>
          <a:off x="1371600" y="1740595"/>
          <a:ext cx="10210800" cy="312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1143000"/>
            <a:ext cx="998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1. Risk Score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38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10972800" cy="758812"/>
          </a:xfrm>
        </p:spPr>
        <p:txBody>
          <a:bodyPr/>
          <a:lstStyle/>
          <a:p>
            <a:r>
              <a:rPr lang="en-US" dirty="0"/>
              <a:t>Predictive Outcomes (Continued)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400" y="5105400"/>
            <a:ext cx="10972800" cy="1447800"/>
          </a:xfrm>
        </p:spPr>
        <p:txBody>
          <a:bodyPr/>
          <a:lstStyle/>
          <a:p>
            <a:pPr marL="742950" indent="-742950">
              <a:buAutoNum type="arabicPeriod" startAt="2"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817842867"/>
              </p:ext>
            </p:extLst>
          </p:nvPr>
        </p:nvGraphicFramePr>
        <p:xfrm>
          <a:off x="1143000" y="2133600"/>
          <a:ext cx="10210800" cy="312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1066800"/>
            <a:ext cx="998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4. Projected Cost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077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758812"/>
          </a:xfrm>
        </p:spPr>
        <p:txBody>
          <a:bodyPr/>
          <a:lstStyle/>
          <a:p>
            <a:r>
              <a:rPr lang="en-US"/>
              <a:t>Let’s Play: You Against the Algorithm </a:t>
            </a:r>
            <a:endParaRPr lang="en-US" dirty="0"/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388270"/>
              </p:ext>
            </p:extLst>
          </p:nvPr>
        </p:nvGraphicFramePr>
        <p:xfrm>
          <a:off x="2133600" y="1050925"/>
          <a:ext cx="7772399" cy="50917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Worksheet" r:id="rId4" imgW="6938821" imgH="4754965" progId="Excel.Sheet.12">
                  <p:link updateAutomatic="1"/>
                </p:oleObj>
              </mc:Choice>
              <mc:Fallback>
                <p:oleObj name="Worksheet" r:id="rId4" imgW="6938821" imgH="4754965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33600" y="1050925"/>
                        <a:ext cx="7772399" cy="50917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143837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10972800" cy="758812"/>
          </a:xfrm>
        </p:spPr>
        <p:txBody>
          <a:bodyPr/>
          <a:lstStyle/>
          <a:p>
            <a:r>
              <a:rPr lang="en-US" dirty="0"/>
              <a:t>Let’s Play: Algorithm Projections</a:t>
            </a: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4561023"/>
              </p:ext>
            </p:extLst>
          </p:nvPr>
        </p:nvGraphicFramePr>
        <p:xfrm>
          <a:off x="2263517" y="2057400"/>
          <a:ext cx="7969766" cy="283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" name="Worksheet" r:id="rId4" imgW="6938821" imgH="2468901" progId="Excel.Sheet.12">
                  <p:link updateAutomatic="1"/>
                </p:oleObj>
              </mc:Choice>
              <mc:Fallback>
                <p:oleObj name="Worksheet" r:id="rId4" imgW="6938821" imgH="2468901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63517" y="2057400"/>
                        <a:ext cx="7969766" cy="2835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58973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10972800" cy="758812"/>
          </a:xfrm>
        </p:spPr>
        <p:txBody>
          <a:bodyPr/>
          <a:lstStyle/>
          <a:p>
            <a:r>
              <a:rPr lang="en-US" dirty="0"/>
              <a:t>Let’s Play: Actual Claim Cost 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1455289"/>
              </p:ext>
            </p:extLst>
          </p:nvPr>
        </p:nvGraphicFramePr>
        <p:xfrm>
          <a:off x="2514600" y="2438401"/>
          <a:ext cx="9038737" cy="20203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Worksheet" r:id="rId4" imgW="6938821" imgH="1551499" progId="Excel.Sheet.12">
                  <p:link updateAutomatic="1"/>
                </p:oleObj>
              </mc:Choice>
              <mc:Fallback>
                <p:oleObj name="Worksheet" r:id="rId4" imgW="6938821" imgH="1551499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14600" y="2438401"/>
                        <a:ext cx="9038737" cy="20203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895760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10972800" cy="758812"/>
          </a:xfrm>
        </p:spPr>
        <p:txBody>
          <a:bodyPr/>
          <a:lstStyle/>
          <a:p>
            <a:r>
              <a:rPr lang="en-US" dirty="0"/>
              <a:t>Let’s Play: You Against the Algorithm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10972800" cy="4525963"/>
          </a:xfrm>
        </p:spPr>
        <p:txBody>
          <a:bodyPr/>
          <a:lstStyle/>
          <a:p>
            <a:pPr marL="742950" indent="-742950">
              <a:buAutoNum type="arabicPeriod"/>
            </a:pPr>
            <a:r>
              <a:rPr lang="en-US" sz="3600" dirty="0"/>
              <a:t>Random Indemnity Claim</a:t>
            </a:r>
          </a:p>
          <a:p>
            <a:pPr marL="600075" lvl="2" indent="0">
              <a:buNone/>
            </a:pPr>
            <a:r>
              <a:rPr lang="en-US" sz="3000" dirty="0"/>
              <a:t>  (Pick a number between 1-1000)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2971800"/>
            <a:ext cx="5029200" cy="3227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509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12039600" cy="758812"/>
          </a:xfrm>
        </p:spPr>
        <p:txBody>
          <a:bodyPr/>
          <a:lstStyle/>
          <a:p>
            <a:r>
              <a:rPr lang="en-US" dirty="0"/>
              <a:t>The Algorithm Every Risk Manager Needs to Know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10972800" cy="1447799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/>
              <a:t>An algorithm is a step-by-step process or set of rules  using mathematical equation and reason to solve a problem.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>
                <a:solidFill>
                  <a:srgbClr val="00B050"/>
                </a:solidFill>
              </a:rPr>
              <a:t>You have the ability using your talents, knowledge, and judgement to solve problems at your entity. </a:t>
            </a:r>
          </a:p>
        </p:txBody>
      </p:sp>
    </p:spTree>
    <p:extLst>
      <p:ext uri="{BB962C8B-B14F-4D97-AF65-F5344CB8AC3E}">
        <p14:creationId xmlns:p14="http://schemas.microsoft.com/office/powerpoint/2010/main" val="1008623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TextBox 1"/>
          <p:cNvSpPr txBox="1">
            <a:spLocks noChangeArrowheads="1"/>
          </p:cNvSpPr>
          <p:nvPr/>
        </p:nvSpPr>
        <p:spPr bwMode="auto">
          <a:xfrm>
            <a:off x="1066800" y="533400"/>
            <a:ext cx="91614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9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9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9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9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9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9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9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9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9" charset="-128"/>
              </a:defRPr>
            </a:lvl9pPr>
          </a:lstStyle>
          <a:p>
            <a:pPr algn="ctr" eaLnBrk="1" hangingPunct="1"/>
            <a:r>
              <a:rPr lang="nb-NO" sz="3200" dirty="0">
                <a:solidFill>
                  <a:srgbClr val="0F2B5B"/>
                </a:solidFill>
                <a:latin typeface="Arial" pitchFamily="34" charset="0"/>
              </a:rPr>
              <a:t>THANK</a:t>
            </a:r>
            <a:r>
              <a:rPr lang="nb-NO" sz="3200" b="1" dirty="0">
                <a:solidFill>
                  <a:srgbClr val="0F2B5B"/>
                </a:solidFill>
                <a:latin typeface="Arial" pitchFamily="34" charset="0"/>
              </a:rPr>
              <a:t> </a:t>
            </a:r>
            <a:r>
              <a:rPr lang="nb-NO" sz="3200" dirty="0">
                <a:solidFill>
                  <a:srgbClr val="0F2B5B"/>
                </a:solidFill>
                <a:latin typeface="Arial" pitchFamily="34" charset="0"/>
              </a:rPr>
              <a:t>YOU!</a:t>
            </a:r>
          </a:p>
        </p:txBody>
      </p:sp>
      <p:pic>
        <p:nvPicPr>
          <p:cNvPr id="7" name="Content Placeholder 3"/>
          <p:cNvPicPr>
            <a:picLocks noGrp="1" noChangeAspect="1"/>
          </p:cNvPicPr>
          <p:nvPr>
            <p:ph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496614"/>
            <a:ext cx="8224838" cy="5483226"/>
          </a:xfrm>
        </p:spPr>
      </p:pic>
    </p:spTree>
    <p:extLst>
      <p:ext uri="{BB962C8B-B14F-4D97-AF65-F5344CB8AC3E}">
        <p14:creationId xmlns:p14="http://schemas.microsoft.com/office/powerpoint/2010/main" val="437647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CIS Contact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r>
              <a:rPr lang="en-US" altLang="en-US" sz="2800" dirty="0"/>
              <a:t>Scott Moss, MPA, CPCU, ARM-E, ALCM</a:t>
            </a:r>
          </a:p>
          <a:p>
            <a:pPr marL="0" indent="0">
              <a:buNone/>
            </a:pPr>
            <a:r>
              <a:rPr lang="en-US" altLang="en-US" sz="2800" dirty="0"/>
              <a:t>P/C Trust Director</a:t>
            </a:r>
          </a:p>
          <a:p>
            <a:pPr marL="0" indent="0">
              <a:buNone/>
            </a:pPr>
            <a:r>
              <a:rPr lang="en-US" altLang="en-US" sz="2800" dirty="0">
                <a:hlinkClick r:id="rId2"/>
              </a:rPr>
              <a:t>smoss@cisoregon.org</a:t>
            </a:r>
            <a:endParaRPr lang="en-US" altLang="en-US" sz="2800" dirty="0"/>
          </a:p>
          <a:p>
            <a:pPr marL="0" indent="0">
              <a:buNone/>
            </a:pPr>
            <a:r>
              <a:rPr lang="en-US" altLang="en-US" sz="2800" dirty="0"/>
              <a:t>503-763-3840</a:t>
            </a: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86931128"/>
      </p:ext>
    </p:extLst>
  </p:cSld>
  <p:clrMapOvr>
    <a:masterClrMapping/>
  </p:clrMapOvr>
</p:sld>
</file>

<file path=ppt/theme/theme1.xml><?xml version="1.0" encoding="utf-8"?>
<a:theme xmlns:a="http://schemas.openxmlformats.org/drawingml/2006/main" name="3_CIS PPT Template - Basic Slides">
  <a:themeElements>
    <a:clrScheme name="CIS Color Pallet">
      <a:dk1>
        <a:srgbClr val="3F3F3F"/>
      </a:dk1>
      <a:lt1>
        <a:sysClr val="window" lastClr="FFFFFF"/>
      </a:lt1>
      <a:dk2>
        <a:srgbClr val="20426C"/>
      </a:dk2>
      <a:lt2>
        <a:srgbClr val="759AC4"/>
      </a:lt2>
      <a:accent1>
        <a:srgbClr val="00A1AA"/>
      </a:accent1>
      <a:accent2>
        <a:srgbClr val="E68523"/>
      </a:accent2>
      <a:accent3>
        <a:srgbClr val="779B3D"/>
      </a:accent3>
      <a:accent4>
        <a:srgbClr val="8D2838"/>
      </a:accent4>
      <a:accent5>
        <a:srgbClr val="DB3762"/>
      </a:accent5>
      <a:accent6>
        <a:srgbClr val="775142"/>
      </a:accent6>
      <a:hlink>
        <a:srgbClr val="00A0DC"/>
      </a:hlink>
      <a:folHlink>
        <a:srgbClr val="C6D219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Risk Management PowerPoint Template.potx" id="{D6E4F72F-27C7-491D-9199-7AB87C1BCDD6}" vid="{CE0666C3-9936-45B8-A051-D281DB5F81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Risk Management PowerPoint Template</Template>
  <TotalTime>822</TotalTime>
  <Words>469</Words>
  <Application>Microsoft Office PowerPoint</Application>
  <PresentationFormat>Widescreen</PresentationFormat>
  <Paragraphs>93</Paragraphs>
  <Slides>17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Links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MS PGothic</vt:lpstr>
      <vt:lpstr>Wingdings</vt:lpstr>
      <vt:lpstr>Calibri</vt:lpstr>
      <vt:lpstr>3_CIS PPT Template - Basic Slides</vt:lpstr>
      <vt:lpstr>file:///C:\Scott\AGRIP\Algorithm%20Test%203.xlsx!Output%20Page!R8C5:R49C19</vt:lpstr>
      <vt:lpstr>file:///C:\Scott\AGRIP\Algorithm%20Test%203.xlsx!Output%20Page!R31C5:R55C19</vt:lpstr>
      <vt:lpstr>file:///C:\Scott\AGRIP\Algorithm%20Test%203.xlsx!Output%20Page!R46C5:R63C19</vt:lpstr>
      <vt:lpstr>      CIS Workers’ Comp Predictive Algorithm  </vt:lpstr>
      <vt:lpstr>Why a Predictive Algorithm?</vt:lpstr>
      <vt:lpstr>Why a Predictive Algorithm? (continued)</vt:lpstr>
      <vt:lpstr>Development </vt:lpstr>
      <vt:lpstr>Factors (Date Questions) </vt:lpstr>
      <vt:lpstr>Factors</vt:lpstr>
      <vt:lpstr>Factors</vt:lpstr>
      <vt:lpstr>Factors  (Learning Factors)</vt:lpstr>
      <vt:lpstr>Predictive Outcomes </vt:lpstr>
      <vt:lpstr>Predictive Outcomes (Continued) </vt:lpstr>
      <vt:lpstr>Let’s Play: You Against the Algorithm </vt:lpstr>
      <vt:lpstr>Let’s Play: Algorithm Projections</vt:lpstr>
      <vt:lpstr>Let’s Play: Actual Claim Cost </vt:lpstr>
      <vt:lpstr>Let’s Play: You Against the Algorithm </vt:lpstr>
      <vt:lpstr>The Algorithm Every Risk Manager Needs to Know</vt:lpstr>
      <vt:lpstr>PowerPoint Presentation</vt:lpstr>
      <vt:lpstr>CIS Contact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Cyberthreat Landscape</dc:title>
  <dc:creator>Scott Moss</dc:creator>
  <cp:lastModifiedBy>Sara Stevenson</cp:lastModifiedBy>
  <cp:revision>66</cp:revision>
  <cp:lastPrinted>2014-04-18T20:56:59Z</cp:lastPrinted>
  <dcterms:created xsi:type="dcterms:W3CDTF">2016-10-04T14:39:38Z</dcterms:created>
  <dcterms:modified xsi:type="dcterms:W3CDTF">2017-09-06T01:30:31Z</dcterms:modified>
</cp:coreProperties>
</file>